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5.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6.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0" r:id="rId3"/>
    <p:sldMasterId id="2147483655" r:id="rId4"/>
    <p:sldMasterId id="2147483652" r:id="rId5"/>
    <p:sldMasterId id="2147483653" r:id="rId6"/>
    <p:sldMasterId id="2147483654" r:id="rId7"/>
  </p:sldMasterIdLst>
  <p:notesMasterIdLst>
    <p:notesMasterId r:id="rId38"/>
  </p:notesMasterIdLst>
  <p:sldIdLst>
    <p:sldId id="266" r:id="rId8"/>
    <p:sldId id="269" r:id="rId9"/>
    <p:sldId id="271" r:id="rId10"/>
    <p:sldId id="274" r:id="rId11"/>
    <p:sldId id="309" r:id="rId12"/>
    <p:sldId id="311" r:id="rId13"/>
    <p:sldId id="296" r:id="rId14"/>
    <p:sldId id="313" r:id="rId15"/>
    <p:sldId id="314" r:id="rId16"/>
    <p:sldId id="316" r:id="rId17"/>
    <p:sldId id="321" r:id="rId18"/>
    <p:sldId id="317" r:id="rId19"/>
    <p:sldId id="284" r:id="rId20"/>
    <p:sldId id="278" r:id="rId21"/>
    <p:sldId id="279" r:id="rId22"/>
    <p:sldId id="293" r:id="rId23"/>
    <p:sldId id="299" r:id="rId24"/>
    <p:sldId id="292" r:id="rId25"/>
    <p:sldId id="320" r:id="rId26"/>
    <p:sldId id="318" r:id="rId27"/>
    <p:sldId id="319" r:id="rId28"/>
    <p:sldId id="312" r:id="rId29"/>
    <p:sldId id="297" r:id="rId30"/>
    <p:sldId id="305" r:id="rId31"/>
    <p:sldId id="306" r:id="rId32"/>
    <p:sldId id="307" r:id="rId33"/>
    <p:sldId id="300" r:id="rId34"/>
    <p:sldId id="304" r:id="rId35"/>
    <p:sldId id="301" r:id="rId36"/>
    <p:sldId id="303" r:id="rId37"/>
  </p:sldIdLst>
  <p:sldSz cx="9144000" cy="6858000" type="screen4x3"/>
  <p:notesSz cx="7099300" cy="10234613"/>
  <p:defaultTextStyle>
    <a:defPPr>
      <a:defRPr lang="en-GB"/>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55">
          <p15:clr>
            <a:srgbClr val="A4A3A4"/>
          </p15:clr>
        </p15:guide>
        <p15:guide id="2" orient="horz" pos="2750">
          <p15:clr>
            <a:srgbClr val="A4A3A4"/>
          </p15:clr>
        </p15:guide>
        <p15:guide id="3" orient="horz" pos="4065">
          <p15:clr>
            <a:srgbClr val="A4A3A4"/>
          </p15:clr>
        </p15:guide>
        <p15:guide id="4" pos="5511">
          <p15:clr>
            <a:srgbClr val="A4A3A4"/>
          </p15:clr>
        </p15:guide>
        <p15:guide id="5" pos="2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33BB"/>
    <a:srgbClr val="830051"/>
    <a:srgbClr val="F3BB33"/>
    <a:srgbClr val="F35733"/>
    <a:srgbClr val="9B3373"/>
    <a:srgbClr val="6F5987"/>
    <a:srgbClr val="B9C3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40" autoAdjust="0"/>
    <p:restoredTop sz="95070" autoAdjust="0"/>
  </p:normalViewPr>
  <p:slideViewPr>
    <p:cSldViewPr>
      <p:cViewPr varScale="1">
        <p:scale>
          <a:sx n="82" d="100"/>
          <a:sy n="82" d="100"/>
        </p:scale>
        <p:origin x="1714" y="72"/>
      </p:cViewPr>
      <p:guideLst>
        <p:guide orient="horz" pos="255"/>
        <p:guide orient="horz" pos="2750"/>
        <p:guide orient="horz" pos="4065"/>
        <p:guide pos="5511"/>
        <p:guide pos="24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s>
</file>

<file path=ppt/charts/_rels/chart1.xml.rels><?xml version="1.0" encoding="UTF-8" standalone="yes"?>
<Relationships xmlns="http://schemas.openxmlformats.org/package/2006/relationships"><Relationship Id="rId1" Type="http://schemas.openxmlformats.org/officeDocument/2006/relationships/oleObject" Target="file:///\\emea.astrazeneca.net\uk\Alderley%20Park\Users%2010\m234537\Documents\!Other%20Data\TASE\AY%20oncology%20review\RTM%20datase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mea.astrazeneca.net\uk\Alderley%20Park\Users%2010\m234537\Documents\!Other%20Data\TASE\AY%20oncology%20review\RTM%20datase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mea.astrazeneca.net\uk\Alderley%20Park\Users%2010\m234537\Documents\!Other%20Data\TASE\AY%20oncology%20review\RTM%20datas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ndard"/>
        <c:varyColors val="0"/>
        <c:ser>
          <c:idx val="0"/>
          <c:order val="0"/>
          <c:cat>
            <c:numRef>
              <c:f>[1]Sheet3!$O$5:$O$75</c:f>
              <c:numCache>
                <c:formatCode>General</c:formatCode>
                <c:ptCount val="71"/>
                <c:pt idx="0">
                  <c:v>1.1000000000000001</c:v>
                </c:pt>
                <c:pt idx="1">
                  <c:v>1.0900000000000001</c:v>
                </c:pt>
                <c:pt idx="2">
                  <c:v>1.08</c:v>
                </c:pt>
                <c:pt idx="3">
                  <c:v>1.07</c:v>
                </c:pt>
                <c:pt idx="4">
                  <c:v>1.06</c:v>
                </c:pt>
                <c:pt idx="5">
                  <c:v>1.05</c:v>
                </c:pt>
                <c:pt idx="6">
                  <c:v>1.04</c:v>
                </c:pt>
                <c:pt idx="7">
                  <c:v>1.03</c:v>
                </c:pt>
                <c:pt idx="8">
                  <c:v>1.02</c:v>
                </c:pt>
                <c:pt idx="9">
                  <c:v>1.01</c:v>
                </c:pt>
                <c:pt idx="10">
                  <c:v>1</c:v>
                </c:pt>
                <c:pt idx="11">
                  <c:v>0.99</c:v>
                </c:pt>
                <c:pt idx="12">
                  <c:v>0.98</c:v>
                </c:pt>
                <c:pt idx="13">
                  <c:v>0.97000000000000053</c:v>
                </c:pt>
                <c:pt idx="14">
                  <c:v>0.96000000000000063</c:v>
                </c:pt>
                <c:pt idx="15">
                  <c:v>0.95000000000000062</c:v>
                </c:pt>
                <c:pt idx="16">
                  <c:v>0.94000000000000061</c:v>
                </c:pt>
                <c:pt idx="17">
                  <c:v>0.93</c:v>
                </c:pt>
                <c:pt idx="18">
                  <c:v>0.92</c:v>
                </c:pt>
                <c:pt idx="19">
                  <c:v>0.91</c:v>
                </c:pt>
                <c:pt idx="20">
                  <c:v>0.9</c:v>
                </c:pt>
                <c:pt idx="21">
                  <c:v>0.89000000000000123</c:v>
                </c:pt>
                <c:pt idx="22">
                  <c:v>0.88000000000000123</c:v>
                </c:pt>
                <c:pt idx="23">
                  <c:v>0.87000000000000177</c:v>
                </c:pt>
                <c:pt idx="24">
                  <c:v>0.86000000000000065</c:v>
                </c:pt>
                <c:pt idx="25">
                  <c:v>0.85000000000000064</c:v>
                </c:pt>
                <c:pt idx="26">
                  <c:v>0.84000000000000064</c:v>
                </c:pt>
                <c:pt idx="27">
                  <c:v>0.83000000000000063</c:v>
                </c:pt>
                <c:pt idx="28">
                  <c:v>0.82000000000000062</c:v>
                </c:pt>
                <c:pt idx="29">
                  <c:v>0.81</c:v>
                </c:pt>
                <c:pt idx="30">
                  <c:v>0.8</c:v>
                </c:pt>
                <c:pt idx="31">
                  <c:v>0.79</c:v>
                </c:pt>
                <c:pt idx="32">
                  <c:v>0.78</c:v>
                </c:pt>
                <c:pt idx="33">
                  <c:v>0.77000000000000091</c:v>
                </c:pt>
                <c:pt idx="34">
                  <c:v>0.76000000000000201</c:v>
                </c:pt>
                <c:pt idx="35">
                  <c:v>0.75000000000000189</c:v>
                </c:pt>
                <c:pt idx="36">
                  <c:v>0.74000000000000177</c:v>
                </c:pt>
                <c:pt idx="37">
                  <c:v>0.73000000000000065</c:v>
                </c:pt>
                <c:pt idx="38">
                  <c:v>0.72000000000000064</c:v>
                </c:pt>
                <c:pt idx="39">
                  <c:v>0.71000000000000063</c:v>
                </c:pt>
                <c:pt idx="40">
                  <c:v>0.70000000000000062</c:v>
                </c:pt>
                <c:pt idx="41">
                  <c:v>0.69000000000000195</c:v>
                </c:pt>
                <c:pt idx="42">
                  <c:v>0.68000000000000171</c:v>
                </c:pt>
                <c:pt idx="43">
                  <c:v>0.67000000000000226</c:v>
                </c:pt>
                <c:pt idx="44">
                  <c:v>0.66000000000000225</c:v>
                </c:pt>
                <c:pt idx="45">
                  <c:v>0.65000000000000213</c:v>
                </c:pt>
                <c:pt idx="46">
                  <c:v>0.64000000000000201</c:v>
                </c:pt>
                <c:pt idx="47">
                  <c:v>0.630000000000002</c:v>
                </c:pt>
                <c:pt idx="48">
                  <c:v>0.62000000000000177</c:v>
                </c:pt>
                <c:pt idx="49">
                  <c:v>0.61000000000000065</c:v>
                </c:pt>
                <c:pt idx="50">
                  <c:v>0.60000000000000064</c:v>
                </c:pt>
                <c:pt idx="51">
                  <c:v>0.59000000000000064</c:v>
                </c:pt>
                <c:pt idx="52">
                  <c:v>0.58000000000000063</c:v>
                </c:pt>
                <c:pt idx="53">
                  <c:v>0.56999999999999995</c:v>
                </c:pt>
                <c:pt idx="54">
                  <c:v>0.56000000000000005</c:v>
                </c:pt>
                <c:pt idx="55">
                  <c:v>0.55000000000000004</c:v>
                </c:pt>
                <c:pt idx="56">
                  <c:v>0.54</c:v>
                </c:pt>
                <c:pt idx="57">
                  <c:v>0.52999999999999903</c:v>
                </c:pt>
                <c:pt idx="58">
                  <c:v>0.51999999999999902</c:v>
                </c:pt>
                <c:pt idx="59">
                  <c:v>0.50999999999999901</c:v>
                </c:pt>
                <c:pt idx="60">
                  <c:v>0.5</c:v>
                </c:pt>
                <c:pt idx="61">
                  <c:v>0.49000000000000032</c:v>
                </c:pt>
                <c:pt idx="62">
                  <c:v>0.48000000000000032</c:v>
                </c:pt>
                <c:pt idx="63">
                  <c:v>0.47000000000000008</c:v>
                </c:pt>
                <c:pt idx="64">
                  <c:v>0.46</c:v>
                </c:pt>
                <c:pt idx="65">
                  <c:v>0.45</c:v>
                </c:pt>
                <c:pt idx="66">
                  <c:v>0.44000000000000034</c:v>
                </c:pt>
                <c:pt idx="67">
                  <c:v>0.43000000000000038</c:v>
                </c:pt>
                <c:pt idx="68">
                  <c:v>0.42000000000000032</c:v>
                </c:pt>
                <c:pt idx="69">
                  <c:v>0.4100000000000002</c:v>
                </c:pt>
                <c:pt idx="70">
                  <c:v>0.4</c:v>
                </c:pt>
              </c:numCache>
            </c:numRef>
          </c:cat>
          <c:val>
            <c:numRef>
              <c:f>[1]Sheet3!$P$5:$P$75</c:f>
              <c:numCache>
                <c:formatCode>General</c:formatCode>
                <c:ptCount val="71"/>
                <c:pt idx="0">
                  <c:v>0</c:v>
                </c:pt>
                <c:pt idx="1">
                  <c:v>5.5179883508773786E-2</c:v>
                </c:pt>
                <c:pt idx="2">
                  <c:v>7.5714476749354276E-2</c:v>
                </c:pt>
                <c:pt idx="3">
                  <c:v>6.8661938141284004E-2</c:v>
                </c:pt>
                <c:pt idx="4">
                  <c:v>6.0153728025913927E-2</c:v>
                </c:pt>
                <c:pt idx="5">
                  <c:v>5.2677951606876113E-2</c:v>
                </c:pt>
                <c:pt idx="6">
                  <c:v>4.6418121972021921E-2</c:v>
                </c:pt>
                <c:pt idx="7">
                  <c:v>4.1204310718539264E-2</c:v>
                </c:pt>
                <c:pt idx="8">
                  <c:v>3.6837370843999399E-2</c:v>
                </c:pt>
                <c:pt idx="9">
                  <c:v>3.3148366217169656E-2</c:v>
                </c:pt>
                <c:pt idx="10">
                  <c:v>3.0003852216068692E-2</c:v>
                </c:pt>
                <c:pt idx="11">
                  <c:v>2.7300213881732854E-2</c:v>
                </c:pt>
                <c:pt idx="12">
                  <c:v>2.4956972261042352E-2</c:v>
                </c:pt>
                <c:pt idx="13">
                  <c:v>2.2911192739180016E-2</c:v>
                </c:pt>
                <c:pt idx="14">
                  <c:v>2.111320768361933E-2</c:v>
                </c:pt>
                <c:pt idx="15">
                  <c:v>1.9523432773349225E-2</c:v>
                </c:pt>
                <c:pt idx="16">
                  <c:v>1.8110011086330095E-2</c:v>
                </c:pt>
                <c:pt idx="17">
                  <c:v>1.6847064160461049E-2</c:v>
                </c:pt>
                <c:pt idx="18">
                  <c:v>1.5713384308803237E-2</c:v>
                </c:pt>
                <c:pt idx="19">
                  <c:v>1.4691448138592023E-2</c:v>
                </c:pt>
                <c:pt idx="20">
                  <c:v>1.3766665278655067E-2</c:v>
                </c:pt>
                <c:pt idx="21">
                  <c:v>1.2926800744388756E-2</c:v>
                </c:pt>
                <c:pt idx="22">
                  <c:v>1.2161526649729098E-2</c:v>
                </c:pt>
                <c:pt idx="23">
                  <c:v>1.1462071174391807E-2</c:v>
                </c:pt>
                <c:pt idx="24">
                  <c:v>1.0820941336129005E-2</c:v>
                </c:pt>
                <c:pt idx="25">
                  <c:v>1.023170227822034E-2</c:v>
                </c:pt>
                <c:pt idx="26">
                  <c:v>9.6888002087258708E-3</c:v>
                </c:pt>
                <c:pt idx="27">
                  <c:v>9.1874193355001767E-3</c:v>
                </c:pt>
                <c:pt idx="28">
                  <c:v>8.7233654856676557E-3</c:v>
                </c:pt>
                <c:pt idx="29">
                  <c:v>8.2929708273020708E-3</c:v>
                </c:pt>
                <c:pt idx="30">
                  <c:v>7.8930153970531384E-3</c:v>
                </c:pt>
                <c:pt idx="31">
                  <c:v>7.5206621019483942E-3</c:v>
                </c:pt>
                <c:pt idx="32">
                  <c:v>7.1734025927406063E-3</c:v>
                </c:pt>
                <c:pt idx="33">
                  <c:v>6.8490119616886527E-3</c:v>
                </c:pt>
                <c:pt idx="34">
                  <c:v>6.5455106439895718E-3</c:v>
                </c:pt>
                <c:pt idx="35">
                  <c:v>6.2611322315963098E-3</c:v>
                </c:pt>
                <c:pt idx="36">
                  <c:v>5.9942961645646333E-3</c:v>
                </c:pt>
                <c:pt idx="37">
                  <c:v>5.7435844658477843E-3</c:v>
                </c:pt>
                <c:pt idx="38">
                  <c:v>5.5077218436798865E-3</c:v>
                </c:pt>
                <c:pt idx="39">
                  <c:v>5.2855586110658334E-3</c:v>
                </c:pt>
                <c:pt idx="40">
                  <c:v>5.0760559718340476E-3</c:v>
                </c:pt>
                <c:pt idx="41">
                  <c:v>4.8782733027649501E-3</c:v>
                </c:pt>
                <c:pt idx="42">
                  <c:v>4.6913571258053958E-3</c:v>
                </c:pt>
                <c:pt idx="43">
                  <c:v>4.5145315165548965E-3</c:v>
                </c:pt>
                <c:pt idx="44">
                  <c:v>4.3470897376309825E-3</c:v>
                </c:pt>
                <c:pt idx="45">
                  <c:v>4.1883869202017374E-3</c:v>
                </c:pt>
                <c:pt idx="46">
                  <c:v>4.0378336453601614E-3</c:v>
                </c:pt>
                <c:pt idx="47">
                  <c:v>3.8948903004694248E-3</c:v>
                </c:pt>
                <c:pt idx="48">
                  <c:v>3.7590621049297152E-3</c:v>
                </c:pt>
                <c:pt idx="49">
                  <c:v>3.6298947159264755E-3</c:v>
                </c:pt>
                <c:pt idx="50">
                  <c:v>3.5069703380864619E-3</c:v>
                </c:pt>
                <c:pt idx="51">
                  <c:v>3.3899042721838965E-3</c:v>
                </c:pt>
                <c:pt idx="52">
                  <c:v>3.2783418474443783E-3</c:v>
                </c:pt>
                <c:pt idx="53">
                  <c:v>3.1719556899006992E-3</c:v>
                </c:pt>
                <c:pt idx="54">
                  <c:v>3.070443285961628E-3</c:v>
                </c:pt>
                <c:pt idx="55">
                  <c:v>2.9735248060412008E-3</c:v>
                </c:pt>
                <c:pt idx="56">
                  <c:v>2.8809411579088294E-3</c:v>
                </c:pt>
                <c:pt idx="57">
                  <c:v>2.7924522436019259E-3</c:v>
                </c:pt>
                <c:pt idx="58">
                  <c:v>2.7078353972454115E-3</c:v>
                </c:pt>
                <c:pt idx="59">
                  <c:v>2.6268839842470415E-3</c:v>
                </c:pt>
                <c:pt idx="60">
                  <c:v>2.5494061449512495E-3</c:v>
                </c:pt>
                <c:pt idx="61">
                  <c:v>2.4752236682137351E-3</c:v>
                </c:pt>
                <c:pt idx="62">
                  <c:v>2.4041709823936597E-3</c:v>
                </c:pt>
                <c:pt idx="63">
                  <c:v>2.336094253104104E-3</c:v>
                </c:pt>
                <c:pt idx="64">
                  <c:v>2.27085057875521E-3</c:v>
                </c:pt>
                <c:pt idx="65">
                  <c:v>2.2083072764394127E-3</c:v>
                </c:pt>
                <c:pt idx="66">
                  <c:v>2.148341252197782E-3</c:v>
                </c:pt>
                <c:pt idx="67">
                  <c:v>2.090838451121021E-3</c:v>
                </c:pt>
                <c:pt idx="68">
                  <c:v>2.0356933841857439E-3</c:v>
                </c:pt>
                <c:pt idx="69">
                  <c:v>1.9828087302309408E-3</c:v>
                </c:pt>
                <c:pt idx="70">
                  <c:v>1.9320950131339666E-3</c:v>
                </c:pt>
              </c:numCache>
            </c:numRef>
          </c:val>
          <c:extLst>
            <c:ext xmlns:c16="http://schemas.microsoft.com/office/drawing/2014/chart" uri="{C3380CC4-5D6E-409C-BE32-E72D297353CC}">
              <c16:uniqueId val="{00000000-BCFD-4E49-88CF-B44249F799DE}"/>
            </c:ext>
          </c:extLst>
        </c:ser>
        <c:dLbls>
          <c:showLegendKey val="0"/>
          <c:showVal val="0"/>
          <c:showCatName val="0"/>
          <c:showSerName val="0"/>
          <c:showPercent val="0"/>
          <c:showBubbleSize val="0"/>
        </c:dLbls>
        <c:axId val="63168896"/>
        <c:axId val="63170816"/>
      </c:areaChart>
      <c:catAx>
        <c:axId val="63168896"/>
        <c:scaling>
          <c:orientation val="minMax"/>
        </c:scaling>
        <c:delete val="0"/>
        <c:axPos val="b"/>
        <c:title>
          <c:tx>
            <c:rich>
              <a:bodyPr/>
              <a:lstStyle/>
              <a:p>
                <a:pPr>
                  <a:defRPr/>
                </a:pPr>
                <a:r>
                  <a:rPr lang="en-US" sz="1600" b="1"/>
                  <a:t>Hazard Ratio</a:t>
                </a:r>
              </a:p>
            </c:rich>
          </c:tx>
          <c:overlay val="0"/>
        </c:title>
        <c:numFmt formatCode="General" sourceLinked="1"/>
        <c:majorTickMark val="out"/>
        <c:minorTickMark val="none"/>
        <c:tickLblPos val="nextTo"/>
        <c:txPr>
          <a:bodyPr/>
          <a:lstStyle/>
          <a:p>
            <a:pPr>
              <a:defRPr sz="1100" b="1"/>
            </a:pPr>
            <a:endParaRPr lang="en-US"/>
          </a:p>
        </c:txPr>
        <c:crossAx val="63170816"/>
        <c:crosses val="autoZero"/>
        <c:auto val="1"/>
        <c:lblAlgn val="ctr"/>
        <c:lblOffset val="100"/>
        <c:tickLblSkip val="10"/>
        <c:tickMarkSkip val="10"/>
        <c:noMultiLvlLbl val="0"/>
      </c:catAx>
      <c:valAx>
        <c:axId val="63170816"/>
        <c:scaling>
          <c:orientation val="minMax"/>
        </c:scaling>
        <c:delete val="0"/>
        <c:axPos val="l"/>
        <c:numFmt formatCode="General" sourceLinked="1"/>
        <c:majorTickMark val="none"/>
        <c:minorTickMark val="none"/>
        <c:tickLblPos val="none"/>
        <c:crossAx val="63168896"/>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a:solidFill>
                <a:srgbClr val="00B050"/>
              </a:solidFill>
            </a:ln>
          </c:spPr>
          <c:marker>
            <c:symbol val="none"/>
          </c:marker>
          <c:cat>
            <c:strRef>
              <c:f>WORKLIB_FINAL!$E$32:$G$32</c:f>
              <c:strCache>
                <c:ptCount val="3"/>
                <c:pt idx="0">
                  <c:v>Truth</c:v>
                </c:pt>
                <c:pt idx="1">
                  <c:v>PII</c:v>
                </c:pt>
                <c:pt idx="2">
                  <c:v>PIII</c:v>
                </c:pt>
              </c:strCache>
            </c:strRef>
          </c:cat>
          <c:val>
            <c:numRef>
              <c:f>WORKLIB_FINAL!$E$33:$G$33</c:f>
              <c:numCache>
                <c:formatCode>General</c:formatCode>
                <c:ptCount val="3"/>
                <c:pt idx="0">
                  <c:v>1.0362076106</c:v>
                </c:pt>
                <c:pt idx="1">
                  <c:v>0.55131057750000001</c:v>
                </c:pt>
                <c:pt idx="2">
                  <c:v>1.2023429608000045</c:v>
                </c:pt>
              </c:numCache>
            </c:numRef>
          </c:val>
          <c:smooth val="0"/>
          <c:extLst>
            <c:ext xmlns:c16="http://schemas.microsoft.com/office/drawing/2014/chart" uri="{C3380CC4-5D6E-409C-BE32-E72D297353CC}">
              <c16:uniqueId val="{00000000-585F-4246-BB99-9B94C48B01DB}"/>
            </c:ext>
          </c:extLst>
        </c:ser>
        <c:ser>
          <c:idx val="1"/>
          <c:order val="1"/>
          <c:spPr>
            <a:ln>
              <a:solidFill>
                <a:srgbClr val="00B050"/>
              </a:solidFill>
            </a:ln>
          </c:spPr>
          <c:marker>
            <c:symbol val="none"/>
          </c:marker>
          <c:cat>
            <c:strRef>
              <c:f>WORKLIB_FINAL!$E$32:$G$32</c:f>
              <c:strCache>
                <c:ptCount val="3"/>
                <c:pt idx="0">
                  <c:v>Truth</c:v>
                </c:pt>
                <c:pt idx="1">
                  <c:v>PII</c:v>
                </c:pt>
                <c:pt idx="2">
                  <c:v>PIII</c:v>
                </c:pt>
              </c:strCache>
            </c:strRef>
          </c:cat>
          <c:val>
            <c:numRef>
              <c:f>WORKLIB_FINAL!$E$34:$G$34</c:f>
              <c:numCache>
                <c:formatCode>General</c:formatCode>
                <c:ptCount val="3"/>
                <c:pt idx="0">
                  <c:v>0.92736783450000004</c:v>
                </c:pt>
                <c:pt idx="1">
                  <c:v>0.53237146070000008</c:v>
                </c:pt>
                <c:pt idx="2">
                  <c:v>0.89620351949999999</c:v>
                </c:pt>
              </c:numCache>
            </c:numRef>
          </c:val>
          <c:smooth val="0"/>
          <c:extLst>
            <c:ext xmlns:c16="http://schemas.microsoft.com/office/drawing/2014/chart" uri="{C3380CC4-5D6E-409C-BE32-E72D297353CC}">
              <c16:uniqueId val="{00000001-585F-4246-BB99-9B94C48B01DB}"/>
            </c:ext>
          </c:extLst>
        </c:ser>
        <c:ser>
          <c:idx val="2"/>
          <c:order val="2"/>
          <c:spPr>
            <a:ln>
              <a:solidFill>
                <a:srgbClr val="00B050"/>
              </a:solidFill>
            </a:ln>
          </c:spPr>
          <c:marker>
            <c:symbol val="none"/>
          </c:marker>
          <c:cat>
            <c:strRef>
              <c:f>WORKLIB_FINAL!$E$32:$G$32</c:f>
              <c:strCache>
                <c:ptCount val="3"/>
                <c:pt idx="0">
                  <c:v>Truth</c:v>
                </c:pt>
                <c:pt idx="1">
                  <c:v>PII</c:v>
                </c:pt>
                <c:pt idx="2">
                  <c:v>PIII</c:v>
                </c:pt>
              </c:strCache>
            </c:strRef>
          </c:cat>
          <c:val>
            <c:numRef>
              <c:f>WORKLIB_FINAL!$E$35:$G$35</c:f>
              <c:numCache>
                <c:formatCode>General</c:formatCode>
                <c:ptCount val="3"/>
                <c:pt idx="0">
                  <c:v>0.91427582630000226</c:v>
                </c:pt>
                <c:pt idx="1">
                  <c:v>0.46065464880000001</c:v>
                </c:pt>
                <c:pt idx="2">
                  <c:v>0.97961041760000389</c:v>
                </c:pt>
              </c:numCache>
            </c:numRef>
          </c:val>
          <c:smooth val="0"/>
          <c:extLst>
            <c:ext xmlns:c16="http://schemas.microsoft.com/office/drawing/2014/chart" uri="{C3380CC4-5D6E-409C-BE32-E72D297353CC}">
              <c16:uniqueId val="{00000002-585F-4246-BB99-9B94C48B01DB}"/>
            </c:ext>
          </c:extLst>
        </c:ser>
        <c:ser>
          <c:idx val="3"/>
          <c:order val="3"/>
          <c:spPr>
            <a:ln>
              <a:solidFill>
                <a:srgbClr val="00B050"/>
              </a:solidFill>
            </a:ln>
          </c:spPr>
          <c:marker>
            <c:symbol val="none"/>
          </c:marker>
          <c:cat>
            <c:strRef>
              <c:f>WORKLIB_FINAL!$E$32:$G$32</c:f>
              <c:strCache>
                <c:ptCount val="3"/>
                <c:pt idx="0">
                  <c:v>Truth</c:v>
                </c:pt>
                <c:pt idx="1">
                  <c:v>PII</c:v>
                </c:pt>
                <c:pt idx="2">
                  <c:v>PIII</c:v>
                </c:pt>
              </c:strCache>
            </c:strRef>
          </c:cat>
          <c:val>
            <c:numRef>
              <c:f>WORKLIB_FINAL!$E$36:$G$36</c:f>
              <c:numCache>
                <c:formatCode>General</c:formatCode>
                <c:ptCount val="3"/>
                <c:pt idx="0">
                  <c:v>0.83702934640000226</c:v>
                </c:pt>
                <c:pt idx="1">
                  <c:v>0.52316577919999996</c:v>
                </c:pt>
                <c:pt idx="2">
                  <c:v>0.90458196219999998</c:v>
                </c:pt>
              </c:numCache>
            </c:numRef>
          </c:val>
          <c:smooth val="0"/>
          <c:extLst>
            <c:ext xmlns:c16="http://schemas.microsoft.com/office/drawing/2014/chart" uri="{C3380CC4-5D6E-409C-BE32-E72D297353CC}">
              <c16:uniqueId val="{00000003-585F-4246-BB99-9B94C48B01DB}"/>
            </c:ext>
          </c:extLst>
        </c:ser>
        <c:ser>
          <c:idx val="4"/>
          <c:order val="4"/>
          <c:spPr>
            <a:ln>
              <a:solidFill>
                <a:srgbClr val="00B050"/>
              </a:solidFill>
            </a:ln>
          </c:spPr>
          <c:marker>
            <c:symbol val="none"/>
          </c:marker>
          <c:cat>
            <c:strRef>
              <c:f>WORKLIB_FINAL!$E$32:$G$32</c:f>
              <c:strCache>
                <c:ptCount val="3"/>
                <c:pt idx="0">
                  <c:v>Truth</c:v>
                </c:pt>
                <c:pt idx="1">
                  <c:v>PII</c:v>
                </c:pt>
                <c:pt idx="2">
                  <c:v>PIII</c:v>
                </c:pt>
              </c:strCache>
            </c:strRef>
          </c:cat>
          <c:val>
            <c:numRef>
              <c:f>WORKLIB_FINAL!$E$37:$G$37</c:f>
              <c:numCache>
                <c:formatCode>General</c:formatCode>
                <c:ptCount val="3"/>
                <c:pt idx="0">
                  <c:v>0.81418910650000065</c:v>
                </c:pt>
                <c:pt idx="1">
                  <c:v>0.53880924130000063</c:v>
                </c:pt>
                <c:pt idx="2">
                  <c:v>0.75406466400000005</c:v>
                </c:pt>
              </c:numCache>
            </c:numRef>
          </c:val>
          <c:smooth val="0"/>
          <c:extLst>
            <c:ext xmlns:c16="http://schemas.microsoft.com/office/drawing/2014/chart" uri="{C3380CC4-5D6E-409C-BE32-E72D297353CC}">
              <c16:uniqueId val="{00000004-585F-4246-BB99-9B94C48B01DB}"/>
            </c:ext>
          </c:extLst>
        </c:ser>
        <c:ser>
          <c:idx val="5"/>
          <c:order val="5"/>
          <c:spPr>
            <a:ln>
              <a:solidFill>
                <a:srgbClr val="00B050"/>
              </a:solidFill>
            </a:ln>
          </c:spPr>
          <c:marker>
            <c:symbol val="none"/>
          </c:marker>
          <c:cat>
            <c:strRef>
              <c:f>WORKLIB_FINAL!$E$32:$G$32</c:f>
              <c:strCache>
                <c:ptCount val="3"/>
                <c:pt idx="0">
                  <c:v>Truth</c:v>
                </c:pt>
                <c:pt idx="1">
                  <c:v>PII</c:v>
                </c:pt>
                <c:pt idx="2">
                  <c:v>PIII</c:v>
                </c:pt>
              </c:strCache>
            </c:strRef>
          </c:cat>
          <c:val>
            <c:numRef>
              <c:f>WORKLIB_FINAL!$E$38:$G$38</c:f>
              <c:numCache>
                <c:formatCode>General</c:formatCode>
                <c:ptCount val="3"/>
                <c:pt idx="0">
                  <c:v>0.80170224360000064</c:v>
                </c:pt>
                <c:pt idx="1">
                  <c:v>0.51974703240000308</c:v>
                </c:pt>
                <c:pt idx="2">
                  <c:v>0.6623830837000001</c:v>
                </c:pt>
              </c:numCache>
            </c:numRef>
          </c:val>
          <c:smooth val="0"/>
          <c:extLst>
            <c:ext xmlns:c16="http://schemas.microsoft.com/office/drawing/2014/chart" uri="{C3380CC4-5D6E-409C-BE32-E72D297353CC}">
              <c16:uniqueId val="{00000005-585F-4246-BB99-9B94C48B01DB}"/>
            </c:ext>
          </c:extLst>
        </c:ser>
        <c:ser>
          <c:idx val="6"/>
          <c:order val="6"/>
          <c:spPr>
            <a:ln>
              <a:solidFill>
                <a:srgbClr val="00B050"/>
              </a:solidFill>
            </a:ln>
          </c:spPr>
          <c:marker>
            <c:symbol val="none"/>
          </c:marker>
          <c:cat>
            <c:strRef>
              <c:f>WORKLIB_FINAL!$E$32:$G$32</c:f>
              <c:strCache>
                <c:ptCount val="3"/>
                <c:pt idx="0">
                  <c:v>Truth</c:v>
                </c:pt>
                <c:pt idx="1">
                  <c:v>PII</c:v>
                </c:pt>
                <c:pt idx="2">
                  <c:v>PIII</c:v>
                </c:pt>
              </c:strCache>
            </c:strRef>
          </c:cat>
          <c:val>
            <c:numRef>
              <c:f>WORKLIB_FINAL!$E$39:$G$39</c:f>
              <c:numCache>
                <c:formatCode>General</c:formatCode>
                <c:ptCount val="3"/>
                <c:pt idx="0">
                  <c:v>0.75906830179999996</c:v>
                </c:pt>
                <c:pt idx="1">
                  <c:v>0.52802397099999998</c:v>
                </c:pt>
                <c:pt idx="2">
                  <c:v>0.92769993930000239</c:v>
                </c:pt>
              </c:numCache>
            </c:numRef>
          </c:val>
          <c:smooth val="0"/>
          <c:extLst>
            <c:ext xmlns:c16="http://schemas.microsoft.com/office/drawing/2014/chart" uri="{C3380CC4-5D6E-409C-BE32-E72D297353CC}">
              <c16:uniqueId val="{00000006-585F-4246-BB99-9B94C48B01DB}"/>
            </c:ext>
          </c:extLst>
        </c:ser>
        <c:ser>
          <c:idx val="7"/>
          <c:order val="7"/>
          <c:spPr>
            <a:ln>
              <a:solidFill>
                <a:srgbClr val="00B050"/>
              </a:solidFill>
            </a:ln>
          </c:spPr>
          <c:marker>
            <c:symbol val="none"/>
          </c:marker>
          <c:cat>
            <c:strRef>
              <c:f>WORKLIB_FINAL!$E$32:$G$32</c:f>
              <c:strCache>
                <c:ptCount val="3"/>
                <c:pt idx="0">
                  <c:v>Truth</c:v>
                </c:pt>
                <c:pt idx="1">
                  <c:v>PII</c:v>
                </c:pt>
                <c:pt idx="2">
                  <c:v>PIII</c:v>
                </c:pt>
              </c:strCache>
            </c:strRef>
          </c:cat>
          <c:val>
            <c:numRef>
              <c:f>WORKLIB_FINAL!$E$40:$G$40</c:f>
              <c:numCache>
                <c:formatCode>General</c:formatCode>
                <c:ptCount val="3"/>
                <c:pt idx="0">
                  <c:v>0.7253381082</c:v>
                </c:pt>
                <c:pt idx="1">
                  <c:v>0.51264339410000004</c:v>
                </c:pt>
                <c:pt idx="2">
                  <c:v>0.76692908310000274</c:v>
                </c:pt>
              </c:numCache>
            </c:numRef>
          </c:val>
          <c:smooth val="0"/>
          <c:extLst>
            <c:ext xmlns:c16="http://schemas.microsoft.com/office/drawing/2014/chart" uri="{C3380CC4-5D6E-409C-BE32-E72D297353CC}">
              <c16:uniqueId val="{00000007-585F-4246-BB99-9B94C48B01DB}"/>
            </c:ext>
          </c:extLst>
        </c:ser>
        <c:ser>
          <c:idx val="8"/>
          <c:order val="8"/>
          <c:spPr>
            <a:ln>
              <a:solidFill>
                <a:srgbClr val="00B050"/>
              </a:solidFill>
            </a:ln>
          </c:spPr>
          <c:marker>
            <c:symbol val="none"/>
          </c:marker>
          <c:cat>
            <c:strRef>
              <c:f>WORKLIB_FINAL!$E$32:$G$32</c:f>
              <c:strCache>
                <c:ptCount val="3"/>
                <c:pt idx="0">
                  <c:v>Truth</c:v>
                </c:pt>
                <c:pt idx="1">
                  <c:v>PII</c:v>
                </c:pt>
                <c:pt idx="2">
                  <c:v>PIII</c:v>
                </c:pt>
              </c:strCache>
            </c:strRef>
          </c:cat>
          <c:val>
            <c:numRef>
              <c:f>WORKLIB_FINAL!$E$41:$G$41</c:f>
              <c:numCache>
                <c:formatCode>General</c:formatCode>
                <c:ptCount val="3"/>
                <c:pt idx="0">
                  <c:v>0.68610593410000065</c:v>
                </c:pt>
                <c:pt idx="1">
                  <c:v>0.42973911419999999</c:v>
                </c:pt>
                <c:pt idx="2">
                  <c:v>0.67104648060000238</c:v>
                </c:pt>
              </c:numCache>
            </c:numRef>
          </c:val>
          <c:smooth val="0"/>
          <c:extLst>
            <c:ext xmlns:c16="http://schemas.microsoft.com/office/drawing/2014/chart" uri="{C3380CC4-5D6E-409C-BE32-E72D297353CC}">
              <c16:uniqueId val="{00000008-585F-4246-BB99-9B94C48B01DB}"/>
            </c:ext>
          </c:extLst>
        </c:ser>
        <c:ser>
          <c:idx val="9"/>
          <c:order val="9"/>
          <c:spPr>
            <a:ln>
              <a:solidFill>
                <a:srgbClr val="00B050"/>
              </a:solidFill>
            </a:ln>
          </c:spPr>
          <c:marker>
            <c:symbol val="none"/>
          </c:marker>
          <c:cat>
            <c:strRef>
              <c:f>WORKLIB_FINAL!$E$32:$G$32</c:f>
              <c:strCache>
                <c:ptCount val="3"/>
                <c:pt idx="0">
                  <c:v>Truth</c:v>
                </c:pt>
                <c:pt idx="1">
                  <c:v>PII</c:v>
                </c:pt>
                <c:pt idx="2">
                  <c:v>PIII</c:v>
                </c:pt>
              </c:strCache>
            </c:strRef>
          </c:cat>
          <c:val>
            <c:numRef>
              <c:f>WORKLIB_FINAL!$E$42:$G$42</c:f>
              <c:numCache>
                <c:formatCode>General</c:formatCode>
                <c:ptCount val="3"/>
                <c:pt idx="0">
                  <c:v>0.66396586310000238</c:v>
                </c:pt>
                <c:pt idx="1">
                  <c:v>0.40716855340000002</c:v>
                </c:pt>
                <c:pt idx="2">
                  <c:v>0.71368466390000063</c:v>
                </c:pt>
              </c:numCache>
            </c:numRef>
          </c:val>
          <c:smooth val="0"/>
          <c:extLst>
            <c:ext xmlns:c16="http://schemas.microsoft.com/office/drawing/2014/chart" uri="{C3380CC4-5D6E-409C-BE32-E72D297353CC}">
              <c16:uniqueId val="{00000009-585F-4246-BB99-9B94C48B01DB}"/>
            </c:ext>
          </c:extLst>
        </c:ser>
        <c:ser>
          <c:idx val="10"/>
          <c:order val="10"/>
          <c:spPr>
            <a:ln>
              <a:solidFill>
                <a:srgbClr val="00B050"/>
              </a:solidFill>
            </a:ln>
          </c:spPr>
          <c:marker>
            <c:symbol val="none"/>
          </c:marker>
          <c:cat>
            <c:strRef>
              <c:f>WORKLIB_FINAL!$E$32:$G$32</c:f>
              <c:strCache>
                <c:ptCount val="3"/>
                <c:pt idx="0">
                  <c:v>Truth</c:v>
                </c:pt>
                <c:pt idx="1">
                  <c:v>PII</c:v>
                </c:pt>
                <c:pt idx="2">
                  <c:v>PIII</c:v>
                </c:pt>
              </c:strCache>
            </c:strRef>
          </c:cat>
          <c:val>
            <c:numRef>
              <c:f>WORKLIB_FINAL!$E$43:$G$43</c:f>
              <c:numCache>
                <c:formatCode>General</c:formatCode>
                <c:ptCount val="3"/>
                <c:pt idx="0">
                  <c:v>0.55206484730000005</c:v>
                </c:pt>
                <c:pt idx="1">
                  <c:v>0.54147262929999951</c:v>
                </c:pt>
                <c:pt idx="2">
                  <c:v>0.62879492010000226</c:v>
                </c:pt>
              </c:numCache>
            </c:numRef>
          </c:val>
          <c:smooth val="0"/>
          <c:extLst>
            <c:ext xmlns:c16="http://schemas.microsoft.com/office/drawing/2014/chart" uri="{C3380CC4-5D6E-409C-BE32-E72D297353CC}">
              <c16:uniqueId val="{0000000A-585F-4246-BB99-9B94C48B01DB}"/>
            </c:ext>
          </c:extLst>
        </c:ser>
        <c:ser>
          <c:idx val="11"/>
          <c:order val="11"/>
          <c:spPr>
            <a:ln>
              <a:solidFill>
                <a:srgbClr val="00B050"/>
              </a:solidFill>
            </a:ln>
          </c:spPr>
          <c:marker>
            <c:symbol val="none"/>
          </c:marker>
          <c:cat>
            <c:strRef>
              <c:f>WORKLIB_FINAL!$E$32:$G$32</c:f>
              <c:strCache>
                <c:ptCount val="3"/>
                <c:pt idx="0">
                  <c:v>Truth</c:v>
                </c:pt>
                <c:pt idx="1">
                  <c:v>PII</c:v>
                </c:pt>
                <c:pt idx="2">
                  <c:v>PIII</c:v>
                </c:pt>
              </c:strCache>
            </c:strRef>
          </c:cat>
          <c:val>
            <c:numRef>
              <c:f>WORKLIB_FINAL!$E$44:$G$44</c:f>
              <c:numCache>
                <c:formatCode>General</c:formatCode>
                <c:ptCount val="3"/>
                <c:pt idx="0">
                  <c:v>0.43047703390000136</c:v>
                </c:pt>
                <c:pt idx="1">
                  <c:v>0.3374968698000026</c:v>
                </c:pt>
                <c:pt idx="2">
                  <c:v>0.43333200510000136</c:v>
                </c:pt>
              </c:numCache>
            </c:numRef>
          </c:val>
          <c:smooth val="0"/>
          <c:extLst>
            <c:ext xmlns:c16="http://schemas.microsoft.com/office/drawing/2014/chart" uri="{C3380CC4-5D6E-409C-BE32-E72D297353CC}">
              <c16:uniqueId val="{0000000B-585F-4246-BB99-9B94C48B01DB}"/>
            </c:ext>
          </c:extLst>
        </c:ser>
        <c:ser>
          <c:idx val="12"/>
          <c:order val="12"/>
          <c:spPr>
            <a:ln>
              <a:solidFill>
                <a:srgbClr val="00B050"/>
              </a:solidFill>
            </a:ln>
          </c:spPr>
          <c:marker>
            <c:symbol val="none"/>
          </c:marker>
          <c:cat>
            <c:strRef>
              <c:f>WORKLIB_FINAL!$E$32:$G$32</c:f>
              <c:strCache>
                <c:ptCount val="3"/>
                <c:pt idx="0">
                  <c:v>Truth</c:v>
                </c:pt>
                <c:pt idx="1">
                  <c:v>PII</c:v>
                </c:pt>
                <c:pt idx="2">
                  <c:v>PIII</c:v>
                </c:pt>
              </c:strCache>
            </c:strRef>
          </c:cat>
          <c:val>
            <c:numRef>
              <c:f>WORKLIB_FINAL!$E$45:$G$45</c:f>
              <c:numCache>
                <c:formatCode>General</c:formatCode>
                <c:ptCount val="3"/>
                <c:pt idx="0">
                  <c:v>0.378729237100001</c:v>
                </c:pt>
                <c:pt idx="1">
                  <c:v>0.54376381880000002</c:v>
                </c:pt>
                <c:pt idx="2">
                  <c:v>0.39087457790000302</c:v>
                </c:pt>
              </c:numCache>
            </c:numRef>
          </c:val>
          <c:smooth val="0"/>
          <c:extLst>
            <c:ext xmlns:c16="http://schemas.microsoft.com/office/drawing/2014/chart" uri="{C3380CC4-5D6E-409C-BE32-E72D297353CC}">
              <c16:uniqueId val="{0000000C-585F-4246-BB99-9B94C48B01DB}"/>
            </c:ext>
          </c:extLst>
        </c:ser>
        <c:ser>
          <c:idx val="13"/>
          <c:order val="13"/>
          <c:spPr>
            <a:ln>
              <a:solidFill>
                <a:srgbClr val="00B050"/>
              </a:solidFill>
            </a:ln>
          </c:spPr>
          <c:marker>
            <c:symbol val="none"/>
          </c:marker>
          <c:cat>
            <c:strRef>
              <c:f>WORKLIB_FINAL!$E$32:$G$32</c:f>
              <c:strCache>
                <c:ptCount val="3"/>
                <c:pt idx="0">
                  <c:v>Truth</c:v>
                </c:pt>
                <c:pt idx="1">
                  <c:v>PII</c:v>
                </c:pt>
                <c:pt idx="2">
                  <c:v>PIII</c:v>
                </c:pt>
              </c:strCache>
            </c:strRef>
          </c:cat>
          <c:val>
            <c:numRef>
              <c:f>WORKLIB_FINAL!$E$46:$G$46</c:f>
              <c:numCache>
                <c:formatCode>General</c:formatCode>
                <c:ptCount val="3"/>
                <c:pt idx="0">
                  <c:v>0.31948035720000201</c:v>
                </c:pt>
                <c:pt idx="1">
                  <c:v>0.20533657319999998</c:v>
                </c:pt>
                <c:pt idx="2">
                  <c:v>0.34941802270000089</c:v>
                </c:pt>
              </c:numCache>
            </c:numRef>
          </c:val>
          <c:smooth val="0"/>
          <c:extLst>
            <c:ext xmlns:c16="http://schemas.microsoft.com/office/drawing/2014/chart" uri="{C3380CC4-5D6E-409C-BE32-E72D297353CC}">
              <c16:uniqueId val="{0000000D-585F-4246-BB99-9B94C48B01DB}"/>
            </c:ext>
          </c:extLst>
        </c:ser>
        <c:ser>
          <c:idx val="14"/>
          <c:order val="14"/>
          <c:spPr>
            <a:ln>
              <a:solidFill>
                <a:srgbClr val="00B050"/>
              </a:solidFill>
            </a:ln>
          </c:spPr>
          <c:marker>
            <c:symbol val="none"/>
          </c:marker>
          <c:cat>
            <c:strRef>
              <c:f>WORKLIB_FINAL!$E$32:$G$32</c:f>
              <c:strCache>
                <c:ptCount val="3"/>
                <c:pt idx="0">
                  <c:v>Truth</c:v>
                </c:pt>
                <c:pt idx="1">
                  <c:v>PII</c:v>
                </c:pt>
                <c:pt idx="2">
                  <c:v>PIII</c:v>
                </c:pt>
              </c:strCache>
            </c:strRef>
          </c:cat>
          <c:val>
            <c:numRef>
              <c:f>WORKLIB_FINAL!$E$47:$G$47</c:f>
              <c:numCache>
                <c:formatCode>General</c:formatCode>
                <c:ptCount val="3"/>
                <c:pt idx="0">
                  <c:v>0.2517211318</c:v>
                </c:pt>
                <c:pt idx="1">
                  <c:v>0.15609032800000044</c:v>
                </c:pt>
                <c:pt idx="2">
                  <c:v>0.23483195239999999</c:v>
                </c:pt>
              </c:numCache>
            </c:numRef>
          </c:val>
          <c:smooth val="0"/>
          <c:extLst>
            <c:ext xmlns:c16="http://schemas.microsoft.com/office/drawing/2014/chart" uri="{C3380CC4-5D6E-409C-BE32-E72D297353CC}">
              <c16:uniqueId val="{0000000E-585F-4246-BB99-9B94C48B01DB}"/>
            </c:ext>
          </c:extLst>
        </c:ser>
        <c:ser>
          <c:idx val="15"/>
          <c:order val="15"/>
          <c:spPr>
            <a:ln>
              <a:solidFill>
                <a:srgbClr val="00B050"/>
              </a:solidFill>
            </a:ln>
          </c:spPr>
          <c:marker>
            <c:symbol val="none"/>
          </c:marker>
          <c:cat>
            <c:strRef>
              <c:f>WORKLIB_FINAL!$E$32:$G$32</c:f>
              <c:strCache>
                <c:ptCount val="3"/>
                <c:pt idx="0">
                  <c:v>Truth</c:v>
                </c:pt>
                <c:pt idx="1">
                  <c:v>PII</c:v>
                </c:pt>
                <c:pt idx="2">
                  <c:v>PIII</c:v>
                </c:pt>
              </c:strCache>
            </c:strRef>
          </c:cat>
          <c:val>
            <c:numRef>
              <c:f>WORKLIB_FINAL!$E$48:$G$48</c:f>
              <c:numCache>
                <c:formatCode>General</c:formatCode>
                <c:ptCount val="3"/>
                <c:pt idx="0">
                  <c:v>0.17660182619999998</c:v>
                </c:pt>
                <c:pt idx="1">
                  <c:v>0.1150608855</c:v>
                </c:pt>
                <c:pt idx="2">
                  <c:v>0.19554561949999999</c:v>
                </c:pt>
              </c:numCache>
            </c:numRef>
          </c:val>
          <c:smooth val="0"/>
          <c:extLst>
            <c:ext xmlns:c16="http://schemas.microsoft.com/office/drawing/2014/chart" uri="{C3380CC4-5D6E-409C-BE32-E72D297353CC}">
              <c16:uniqueId val="{0000000F-585F-4246-BB99-9B94C48B01DB}"/>
            </c:ext>
          </c:extLst>
        </c:ser>
        <c:ser>
          <c:idx val="16"/>
          <c:order val="16"/>
          <c:spPr>
            <a:ln>
              <a:solidFill>
                <a:srgbClr val="00B050"/>
              </a:solidFill>
            </a:ln>
          </c:spPr>
          <c:marker>
            <c:symbol val="none"/>
          </c:marker>
          <c:cat>
            <c:strRef>
              <c:f>WORKLIB_FINAL!$E$32:$G$32</c:f>
              <c:strCache>
                <c:ptCount val="3"/>
                <c:pt idx="0">
                  <c:v>Truth</c:v>
                </c:pt>
                <c:pt idx="1">
                  <c:v>PII</c:v>
                </c:pt>
                <c:pt idx="2">
                  <c:v>PIII</c:v>
                </c:pt>
              </c:strCache>
            </c:strRef>
          </c:cat>
          <c:val>
            <c:numRef>
              <c:f>WORKLIB_FINAL!$E$49:$G$49</c:f>
              <c:numCache>
                <c:formatCode>General</c:formatCode>
                <c:ptCount val="3"/>
                <c:pt idx="0">
                  <c:v>0.10939082000000012</c:v>
                </c:pt>
                <c:pt idx="1">
                  <c:v>0.10227292239999999</c:v>
                </c:pt>
                <c:pt idx="2">
                  <c:v>0.12789964179999999</c:v>
                </c:pt>
              </c:numCache>
            </c:numRef>
          </c:val>
          <c:smooth val="0"/>
          <c:extLst>
            <c:ext xmlns:c16="http://schemas.microsoft.com/office/drawing/2014/chart" uri="{C3380CC4-5D6E-409C-BE32-E72D297353CC}">
              <c16:uniqueId val="{00000010-585F-4246-BB99-9B94C48B01DB}"/>
            </c:ext>
          </c:extLst>
        </c:ser>
        <c:dLbls>
          <c:showLegendKey val="0"/>
          <c:showVal val="0"/>
          <c:showCatName val="0"/>
          <c:showSerName val="0"/>
          <c:showPercent val="0"/>
          <c:showBubbleSize val="0"/>
        </c:dLbls>
        <c:smooth val="0"/>
        <c:axId val="65100800"/>
        <c:axId val="65110784"/>
      </c:lineChart>
      <c:catAx>
        <c:axId val="65100800"/>
        <c:scaling>
          <c:orientation val="minMax"/>
        </c:scaling>
        <c:delete val="0"/>
        <c:axPos val="b"/>
        <c:numFmt formatCode="General" sourceLinked="0"/>
        <c:majorTickMark val="none"/>
        <c:minorTickMark val="none"/>
        <c:tickLblPos val="nextTo"/>
        <c:txPr>
          <a:bodyPr/>
          <a:lstStyle/>
          <a:p>
            <a:pPr>
              <a:defRPr sz="1600" b="1"/>
            </a:pPr>
            <a:endParaRPr lang="en-US"/>
          </a:p>
        </c:txPr>
        <c:crossAx val="65110784"/>
        <c:crosses val="autoZero"/>
        <c:auto val="1"/>
        <c:lblAlgn val="ctr"/>
        <c:lblOffset val="100"/>
        <c:noMultiLvlLbl val="0"/>
      </c:catAx>
      <c:valAx>
        <c:axId val="65110784"/>
        <c:scaling>
          <c:orientation val="minMax"/>
          <c:max val="1.8"/>
        </c:scaling>
        <c:delete val="0"/>
        <c:axPos val="l"/>
        <c:majorGridlines/>
        <c:title>
          <c:tx>
            <c:rich>
              <a:bodyPr rot="-5400000" vert="horz"/>
              <a:lstStyle/>
              <a:p>
                <a:pPr>
                  <a:defRPr sz="1200"/>
                </a:pPr>
                <a:r>
                  <a:rPr lang="en-US" sz="1200"/>
                  <a:t>Hazrad Ratio</a:t>
                </a:r>
              </a:p>
            </c:rich>
          </c:tx>
          <c:overlay val="0"/>
        </c:title>
        <c:numFmt formatCode="General" sourceLinked="1"/>
        <c:majorTickMark val="out"/>
        <c:minorTickMark val="none"/>
        <c:tickLblPos val="nextTo"/>
        <c:txPr>
          <a:bodyPr/>
          <a:lstStyle/>
          <a:p>
            <a:pPr>
              <a:defRPr sz="1100" b="1"/>
            </a:pPr>
            <a:endParaRPr lang="en-US"/>
          </a:p>
        </c:txPr>
        <c:crossAx val="65100800"/>
        <c:crosses val="autoZero"/>
        <c:crossBetween val="between"/>
      </c:valAx>
    </c:plotArea>
    <c:plotVisOnly val="1"/>
    <c:dispBlanksAs val="gap"/>
    <c:showDLblsOverMax val="0"/>
  </c:chart>
  <c:spPr>
    <a:solidFill>
      <a:schemeClr val="bg1"/>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plotArea>
      <c:layout/>
      <c:lineChart>
        <c:grouping val="standard"/>
        <c:varyColors val="0"/>
        <c:ser>
          <c:idx val="0"/>
          <c:order val="0"/>
          <c:marker>
            <c:symbol val="none"/>
          </c:marker>
          <c:cat>
            <c:strRef>
              <c:f>WORKLIB_FINAL!$A$1:$C$1</c:f>
              <c:strCache>
                <c:ptCount val="3"/>
                <c:pt idx="0">
                  <c:v>Truth</c:v>
                </c:pt>
                <c:pt idx="1">
                  <c:v>PII</c:v>
                </c:pt>
                <c:pt idx="2">
                  <c:v>PIII</c:v>
                </c:pt>
              </c:strCache>
            </c:strRef>
          </c:cat>
          <c:val>
            <c:numRef>
              <c:f>WORKLIB_FINAL!$A$2:$C$2</c:f>
              <c:numCache>
                <c:formatCode>General</c:formatCode>
                <c:ptCount val="3"/>
                <c:pt idx="0">
                  <c:v>1.0976247779999921</c:v>
                </c:pt>
                <c:pt idx="1">
                  <c:v>0.86681835780000005</c:v>
                </c:pt>
                <c:pt idx="2">
                  <c:v>1.1521583027000035</c:v>
                </c:pt>
              </c:numCache>
            </c:numRef>
          </c:val>
          <c:smooth val="0"/>
          <c:extLst>
            <c:ext xmlns:c16="http://schemas.microsoft.com/office/drawing/2014/chart" uri="{C3380CC4-5D6E-409C-BE32-E72D297353CC}">
              <c16:uniqueId val="{00000000-FCE9-4520-AC5F-E3E234B172B0}"/>
            </c:ext>
          </c:extLst>
        </c:ser>
        <c:ser>
          <c:idx val="1"/>
          <c:order val="1"/>
          <c:marker>
            <c:symbol val="none"/>
          </c:marker>
          <c:cat>
            <c:strRef>
              <c:f>WORKLIB_FINAL!$A$1:$C$1</c:f>
              <c:strCache>
                <c:ptCount val="3"/>
                <c:pt idx="0">
                  <c:v>Truth</c:v>
                </c:pt>
                <c:pt idx="1">
                  <c:v>PII</c:v>
                </c:pt>
                <c:pt idx="2">
                  <c:v>PIII</c:v>
                </c:pt>
              </c:strCache>
            </c:strRef>
          </c:cat>
          <c:val>
            <c:numRef>
              <c:f>WORKLIB_FINAL!$A$3:$C$3</c:f>
              <c:numCache>
                <c:formatCode>General</c:formatCode>
                <c:ptCount val="3"/>
                <c:pt idx="0">
                  <c:v>1.0956884967</c:v>
                </c:pt>
                <c:pt idx="1">
                  <c:v>1.5493911121999921</c:v>
                </c:pt>
                <c:pt idx="2">
                  <c:v>1.0917840726999963</c:v>
                </c:pt>
              </c:numCache>
            </c:numRef>
          </c:val>
          <c:smooth val="0"/>
          <c:extLst>
            <c:ext xmlns:c16="http://schemas.microsoft.com/office/drawing/2014/chart" uri="{C3380CC4-5D6E-409C-BE32-E72D297353CC}">
              <c16:uniqueId val="{00000001-FCE9-4520-AC5F-E3E234B172B0}"/>
            </c:ext>
          </c:extLst>
        </c:ser>
        <c:ser>
          <c:idx val="2"/>
          <c:order val="2"/>
          <c:marker>
            <c:symbol val="none"/>
          </c:marker>
          <c:cat>
            <c:strRef>
              <c:f>WORKLIB_FINAL!$A$1:$C$1</c:f>
              <c:strCache>
                <c:ptCount val="3"/>
                <c:pt idx="0">
                  <c:v>Truth</c:v>
                </c:pt>
                <c:pt idx="1">
                  <c:v>PII</c:v>
                </c:pt>
                <c:pt idx="2">
                  <c:v>PIII</c:v>
                </c:pt>
              </c:strCache>
            </c:strRef>
          </c:cat>
          <c:val>
            <c:numRef>
              <c:f>WORKLIB_FINAL!$A$4:$C$4</c:f>
              <c:numCache>
                <c:formatCode>General</c:formatCode>
                <c:ptCount val="3"/>
                <c:pt idx="0">
                  <c:v>1.0941305065000038</c:v>
                </c:pt>
                <c:pt idx="1">
                  <c:v>1.0415462656999956</c:v>
                </c:pt>
                <c:pt idx="2">
                  <c:v>1.1056252479999928</c:v>
                </c:pt>
              </c:numCache>
            </c:numRef>
          </c:val>
          <c:smooth val="0"/>
          <c:extLst>
            <c:ext xmlns:c16="http://schemas.microsoft.com/office/drawing/2014/chart" uri="{C3380CC4-5D6E-409C-BE32-E72D297353CC}">
              <c16:uniqueId val="{00000002-FCE9-4520-AC5F-E3E234B172B0}"/>
            </c:ext>
          </c:extLst>
        </c:ser>
        <c:ser>
          <c:idx val="3"/>
          <c:order val="3"/>
          <c:marker>
            <c:symbol val="none"/>
          </c:marker>
          <c:cat>
            <c:strRef>
              <c:f>WORKLIB_FINAL!$A$1:$C$1</c:f>
              <c:strCache>
                <c:ptCount val="3"/>
                <c:pt idx="0">
                  <c:v>Truth</c:v>
                </c:pt>
                <c:pt idx="1">
                  <c:v>PII</c:v>
                </c:pt>
                <c:pt idx="2">
                  <c:v>PIII</c:v>
                </c:pt>
              </c:strCache>
            </c:strRef>
          </c:cat>
          <c:val>
            <c:numRef>
              <c:f>WORKLIB_FINAL!$A$5:$C$5</c:f>
              <c:numCache>
                <c:formatCode>General</c:formatCode>
                <c:ptCount val="3"/>
                <c:pt idx="0">
                  <c:v>1.0927066908999952</c:v>
                </c:pt>
                <c:pt idx="1">
                  <c:v>0.94582654969999991</c:v>
                </c:pt>
                <c:pt idx="2">
                  <c:v>1.0366816801999956</c:v>
                </c:pt>
              </c:numCache>
            </c:numRef>
          </c:val>
          <c:smooth val="0"/>
          <c:extLst>
            <c:ext xmlns:c16="http://schemas.microsoft.com/office/drawing/2014/chart" uri="{C3380CC4-5D6E-409C-BE32-E72D297353CC}">
              <c16:uniqueId val="{00000003-FCE9-4520-AC5F-E3E234B172B0}"/>
            </c:ext>
          </c:extLst>
        </c:ser>
        <c:ser>
          <c:idx val="4"/>
          <c:order val="4"/>
          <c:marker>
            <c:symbol val="none"/>
          </c:marker>
          <c:cat>
            <c:strRef>
              <c:f>WORKLIB_FINAL!$A$1:$C$1</c:f>
              <c:strCache>
                <c:ptCount val="3"/>
                <c:pt idx="0">
                  <c:v>Truth</c:v>
                </c:pt>
                <c:pt idx="1">
                  <c:v>PII</c:v>
                </c:pt>
                <c:pt idx="2">
                  <c:v>PIII</c:v>
                </c:pt>
              </c:strCache>
            </c:strRef>
          </c:cat>
          <c:val>
            <c:numRef>
              <c:f>WORKLIB_FINAL!$A$6:$C$6</c:f>
              <c:numCache>
                <c:formatCode>General</c:formatCode>
                <c:ptCount val="3"/>
                <c:pt idx="0">
                  <c:v>1.0913482864999964</c:v>
                </c:pt>
                <c:pt idx="1">
                  <c:v>1.6653210264</c:v>
                </c:pt>
                <c:pt idx="2">
                  <c:v>0.97380997680000225</c:v>
                </c:pt>
              </c:numCache>
            </c:numRef>
          </c:val>
          <c:smooth val="0"/>
          <c:extLst>
            <c:ext xmlns:c16="http://schemas.microsoft.com/office/drawing/2014/chart" uri="{C3380CC4-5D6E-409C-BE32-E72D297353CC}">
              <c16:uniqueId val="{00000004-FCE9-4520-AC5F-E3E234B172B0}"/>
            </c:ext>
          </c:extLst>
        </c:ser>
        <c:ser>
          <c:idx val="5"/>
          <c:order val="5"/>
          <c:marker>
            <c:symbol val="none"/>
          </c:marker>
          <c:cat>
            <c:strRef>
              <c:f>WORKLIB_FINAL!$A$1:$C$1</c:f>
              <c:strCache>
                <c:ptCount val="3"/>
                <c:pt idx="0">
                  <c:v>Truth</c:v>
                </c:pt>
                <c:pt idx="1">
                  <c:v>PII</c:v>
                </c:pt>
                <c:pt idx="2">
                  <c:v>PIII</c:v>
                </c:pt>
              </c:strCache>
            </c:strRef>
          </c:cat>
          <c:val>
            <c:numRef>
              <c:f>WORKLIB_FINAL!$A$7:$C$7</c:f>
              <c:numCache>
                <c:formatCode>General</c:formatCode>
                <c:ptCount val="3"/>
                <c:pt idx="0">
                  <c:v>1.0900242625999956</c:v>
                </c:pt>
                <c:pt idx="1">
                  <c:v>0.66132757800000064</c:v>
                </c:pt>
                <c:pt idx="2">
                  <c:v>1.0690989638999999</c:v>
                </c:pt>
              </c:numCache>
            </c:numRef>
          </c:val>
          <c:smooth val="0"/>
          <c:extLst>
            <c:ext xmlns:c16="http://schemas.microsoft.com/office/drawing/2014/chart" uri="{C3380CC4-5D6E-409C-BE32-E72D297353CC}">
              <c16:uniqueId val="{00000005-FCE9-4520-AC5F-E3E234B172B0}"/>
            </c:ext>
          </c:extLst>
        </c:ser>
        <c:ser>
          <c:idx val="6"/>
          <c:order val="6"/>
          <c:marker>
            <c:symbol val="none"/>
          </c:marker>
          <c:cat>
            <c:strRef>
              <c:f>WORKLIB_FINAL!$A$1:$C$1</c:f>
              <c:strCache>
                <c:ptCount val="3"/>
                <c:pt idx="0">
                  <c:v>Truth</c:v>
                </c:pt>
                <c:pt idx="1">
                  <c:v>PII</c:v>
                </c:pt>
                <c:pt idx="2">
                  <c:v>PIII</c:v>
                </c:pt>
              </c:strCache>
            </c:strRef>
          </c:cat>
          <c:val>
            <c:numRef>
              <c:f>WORKLIB_FINAL!$A$8:$C$8</c:f>
              <c:numCache>
                <c:formatCode>General</c:formatCode>
                <c:ptCount val="3"/>
                <c:pt idx="0">
                  <c:v>1.0887173955</c:v>
                </c:pt>
                <c:pt idx="1">
                  <c:v>1.0524565592999999</c:v>
                </c:pt>
                <c:pt idx="2">
                  <c:v>0.98712448989999957</c:v>
                </c:pt>
              </c:numCache>
            </c:numRef>
          </c:val>
          <c:smooth val="0"/>
          <c:extLst>
            <c:ext xmlns:c16="http://schemas.microsoft.com/office/drawing/2014/chart" uri="{C3380CC4-5D6E-409C-BE32-E72D297353CC}">
              <c16:uniqueId val="{00000006-FCE9-4520-AC5F-E3E234B172B0}"/>
            </c:ext>
          </c:extLst>
        </c:ser>
        <c:ser>
          <c:idx val="7"/>
          <c:order val="7"/>
          <c:marker>
            <c:symbol val="none"/>
          </c:marker>
          <c:cat>
            <c:strRef>
              <c:f>WORKLIB_FINAL!$A$1:$C$1</c:f>
              <c:strCache>
                <c:ptCount val="3"/>
                <c:pt idx="0">
                  <c:v>Truth</c:v>
                </c:pt>
                <c:pt idx="1">
                  <c:v>PII</c:v>
                </c:pt>
                <c:pt idx="2">
                  <c:v>PIII</c:v>
                </c:pt>
              </c:strCache>
            </c:strRef>
          </c:cat>
          <c:val>
            <c:numRef>
              <c:f>WORKLIB_FINAL!$A$9:$C$9</c:f>
              <c:numCache>
                <c:formatCode>General</c:formatCode>
                <c:ptCount val="3"/>
                <c:pt idx="0">
                  <c:v>1.0874168570999951</c:v>
                </c:pt>
                <c:pt idx="1">
                  <c:v>1.2113395202999961</c:v>
                </c:pt>
                <c:pt idx="2">
                  <c:v>1.1545149789000038</c:v>
                </c:pt>
              </c:numCache>
            </c:numRef>
          </c:val>
          <c:smooth val="0"/>
          <c:extLst>
            <c:ext xmlns:c16="http://schemas.microsoft.com/office/drawing/2014/chart" uri="{C3380CC4-5D6E-409C-BE32-E72D297353CC}">
              <c16:uniqueId val="{00000007-FCE9-4520-AC5F-E3E234B172B0}"/>
            </c:ext>
          </c:extLst>
        </c:ser>
        <c:ser>
          <c:idx val="8"/>
          <c:order val="8"/>
          <c:marker>
            <c:symbol val="none"/>
          </c:marker>
          <c:cat>
            <c:strRef>
              <c:f>WORKLIB_FINAL!$A$1:$C$1</c:f>
              <c:strCache>
                <c:ptCount val="3"/>
                <c:pt idx="0">
                  <c:v>Truth</c:v>
                </c:pt>
                <c:pt idx="1">
                  <c:v>PII</c:v>
                </c:pt>
                <c:pt idx="2">
                  <c:v>PIII</c:v>
                </c:pt>
              </c:strCache>
            </c:strRef>
          </c:cat>
          <c:val>
            <c:numRef>
              <c:f>WORKLIB_FINAL!$A$10:$C$10</c:f>
              <c:numCache>
                <c:formatCode>General</c:formatCode>
                <c:ptCount val="3"/>
                <c:pt idx="0">
                  <c:v>1.086115226300004</c:v>
                </c:pt>
                <c:pt idx="1">
                  <c:v>1.2713270526999947</c:v>
                </c:pt>
                <c:pt idx="2">
                  <c:v>1.0189715188999964</c:v>
                </c:pt>
              </c:numCache>
            </c:numRef>
          </c:val>
          <c:smooth val="0"/>
          <c:extLst>
            <c:ext xmlns:c16="http://schemas.microsoft.com/office/drawing/2014/chart" uri="{C3380CC4-5D6E-409C-BE32-E72D297353CC}">
              <c16:uniqueId val="{00000008-FCE9-4520-AC5F-E3E234B172B0}"/>
            </c:ext>
          </c:extLst>
        </c:ser>
        <c:ser>
          <c:idx val="9"/>
          <c:order val="9"/>
          <c:marker>
            <c:symbol val="none"/>
          </c:marker>
          <c:cat>
            <c:strRef>
              <c:f>WORKLIB_FINAL!$A$1:$C$1</c:f>
              <c:strCache>
                <c:ptCount val="3"/>
                <c:pt idx="0">
                  <c:v>Truth</c:v>
                </c:pt>
                <c:pt idx="1">
                  <c:v>PII</c:v>
                </c:pt>
                <c:pt idx="2">
                  <c:v>PIII</c:v>
                </c:pt>
              </c:strCache>
            </c:strRef>
          </c:cat>
          <c:val>
            <c:numRef>
              <c:f>WORKLIB_FINAL!$A$11:$C$11</c:f>
              <c:numCache>
                <c:formatCode>General</c:formatCode>
                <c:ptCount val="3"/>
                <c:pt idx="0">
                  <c:v>1.0848070737000035</c:v>
                </c:pt>
                <c:pt idx="1">
                  <c:v>0.82518378579999763</c:v>
                </c:pt>
                <c:pt idx="2">
                  <c:v>1.0368698997999963</c:v>
                </c:pt>
              </c:numCache>
            </c:numRef>
          </c:val>
          <c:smooth val="0"/>
          <c:extLst>
            <c:ext xmlns:c16="http://schemas.microsoft.com/office/drawing/2014/chart" uri="{C3380CC4-5D6E-409C-BE32-E72D297353CC}">
              <c16:uniqueId val="{00000009-FCE9-4520-AC5F-E3E234B172B0}"/>
            </c:ext>
          </c:extLst>
        </c:ser>
        <c:ser>
          <c:idx val="10"/>
          <c:order val="10"/>
          <c:marker>
            <c:symbol val="none"/>
          </c:marker>
          <c:cat>
            <c:strRef>
              <c:f>WORKLIB_FINAL!$A$1:$C$1</c:f>
              <c:strCache>
                <c:ptCount val="3"/>
                <c:pt idx="0">
                  <c:v>Truth</c:v>
                </c:pt>
                <c:pt idx="1">
                  <c:v>PII</c:v>
                </c:pt>
                <c:pt idx="2">
                  <c:v>PIII</c:v>
                </c:pt>
              </c:strCache>
            </c:strRef>
          </c:cat>
          <c:val>
            <c:numRef>
              <c:f>WORKLIB_FINAL!$A$12:$C$12</c:f>
              <c:numCache>
                <c:formatCode>General</c:formatCode>
                <c:ptCount val="3"/>
                <c:pt idx="0">
                  <c:v>1.0834882144</c:v>
                </c:pt>
                <c:pt idx="1">
                  <c:v>1.3485683444000001</c:v>
                </c:pt>
                <c:pt idx="2">
                  <c:v>1.1284076381999999</c:v>
                </c:pt>
              </c:numCache>
            </c:numRef>
          </c:val>
          <c:smooth val="0"/>
          <c:extLst>
            <c:ext xmlns:c16="http://schemas.microsoft.com/office/drawing/2014/chart" uri="{C3380CC4-5D6E-409C-BE32-E72D297353CC}">
              <c16:uniqueId val="{0000000A-FCE9-4520-AC5F-E3E234B172B0}"/>
            </c:ext>
          </c:extLst>
        </c:ser>
        <c:ser>
          <c:idx val="11"/>
          <c:order val="11"/>
          <c:marker>
            <c:symbol val="none"/>
          </c:marker>
          <c:cat>
            <c:strRef>
              <c:f>WORKLIB_FINAL!$A$1:$C$1</c:f>
              <c:strCache>
                <c:ptCount val="3"/>
                <c:pt idx="0">
                  <c:v>Truth</c:v>
                </c:pt>
                <c:pt idx="1">
                  <c:v>PII</c:v>
                </c:pt>
                <c:pt idx="2">
                  <c:v>PIII</c:v>
                </c:pt>
              </c:strCache>
            </c:strRef>
          </c:cat>
          <c:val>
            <c:numRef>
              <c:f>WORKLIB_FINAL!$A$13:$C$13</c:f>
              <c:numCache>
                <c:formatCode>General</c:formatCode>
                <c:ptCount val="3"/>
                <c:pt idx="0">
                  <c:v>1.082155279500004</c:v>
                </c:pt>
                <c:pt idx="1">
                  <c:v>1.2917700709</c:v>
                </c:pt>
                <c:pt idx="2">
                  <c:v>1.3000391948000001</c:v>
                </c:pt>
              </c:numCache>
            </c:numRef>
          </c:val>
          <c:smooth val="0"/>
          <c:extLst>
            <c:ext xmlns:c16="http://schemas.microsoft.com/office/drawing/2014/chart" uri="{C3380CC4-5D6E-409C-BE32-E72D297353CC}">
              <c16:uniqueId val="{0000000B-FCE9-4520-AC5F-E3E234B172B0}"/>
            </c:ext>
          </c:extLst>
        </c:ser>
        <c:ser>
          <c:idx val="12"/>
          <c:order val="12"/>
          <c:marker>
            <c:symbol val="none"/>
          </c:marker>
          <c:cat>
            <c:strRef>
              <c:f>WORKLIB_FINAL!$A$1:$C$1</c:f>
              <c:strCache>
                <c:ptCount val="3"/>
                <c:pt idx="0">
                  <c:v>Truth</c:v>
                </c:pt>
                <c:pt idx="1">
                  <c:v>PII</c:v>
                </c:pt>
                <c:pt idx="2">
                  <c:v>PIII</c:v>
                </c:pt>
              </c:strCache>
            </c:strRef>
          </c:cat>
          <c:val>
            <c:numRef>
              <c:f>WORKLIB_FINAL!$A$14:$C$14</c:f>
              <c:numCache>
                <c:formatCode>General</c:formatCode>
                <c:ptCount val="3"/>
                <c:pt idx="0">
                  <c:v>1.0808054547999999</c:v>
                </c:pt>
                <c:pt idx="1">
                  <c:v>0.83023230949999949</c:v>
                </c:pt>
                <c:pt idx="2">
                  <c:v>0.95841421130000004</c:v>
                </c:pt>
              </c:numCache>
            </c:numRef>
          </c:val>
          <c:smooth val="0"/>
          <c:extLst>
            <c:ext xmlns:c16="http://schemas.microsoft.com/office/drawing/2014/chart" uri="{C3380CC4-5D6E-409C-BE32-E72D297353CC}">
              <c16:uniqueId val="{0000000C-FCE9-4520-AC5F-E3E234B172B0}"/>
            </c:ext>
          </c:extLst>
        </c:ser>
        <c:ser>
          <c:idx val="13"/>
          <c:order val="13"/>
          <c:marker>
            <c:symbol val="none"/>
          </c:marker>
          <c:cat>
            <c:strRef>
              <c:f>WORKLIB_FINAL!$A$1:$C$1</c:f>
              <c:strCache>
                <c:ptCount val="3"/>
                <c:pt idx="0">
                  <c:v>Truth</c:v>
                </c:pt>
                <c:pt idx="1">
                  <c:v>PII</c:v>
                </c:pt>
                <c:pt idx="2">
                  <c:v>PIII</c:v>
                </c:pt>
              </c:strCache>
            </c:strRef>
          </c:cat>
          <c:val>
            <c:numRef>
              <c:f>WORKLIB_FINAL!$A$15:$C$15</c:f>
              <c:numCache>
                <c:formatCode>General</c:formatCode>
                <c:ptCount val="3"/>
                <c:pt idx="0">
                  <c:v>1.0794363127999931</c:v>
                </c:pt>
                <c:pt idx="1">
                  <c:v>0.86561613780000002</c:v>
                </c:pt>
                <c:pt idx="2">
                  <c:v>0.92875403160000225</c:v>
                </c:pt>
              </c:numCache>
            </c:numRef>
          </c:val>
          <c:smooth val="0"/>
          <c:extLst>
            <c:ext xmlns:c16="http://schemas.microsoft.com/office/drawing/2014/chart" uri="{C3380CC4-5D6E-409C-BE32-E72D297353CC}">
              <c16:uniqueId val="{0000000D-FCE9-4520-AC5F-E3E234B172B0}"/>
            </c:ext>
          </c:extLst>
        </c:ser>
        <c:ser>
          <c:idx val="14"/>
          <c:order val="14"/>
          <c:marker>
            <c:symbol val="none"/>
          </c:marker>
          <c:cat>
            <c:strRef>
              <c:f>WORKLIB_FINAL!$A$1:$C$1</c:f>
              <c:strCache>
                <c:ptCount val="3"/>
                <c:pt idx="0">
                  <c:v>Truth</c:v>
                </c:pt>
                <c:pt idx="1">
                  <c:v>PII</c:v>
                </c:pt>
                <c:pt idx="2">
                  <c:v>PIII</c:v>
                </c:pt>
              </c:strCache>
            </c:strRef>
          </c:cat>
          <c:val>
            <c:numRef>
              <c:f>WORKLIB_FINAL!$A$16:$C$16</c:f>
              <c:numCache>
                <c:formatCode>General</c:formatCode>
                <c:ptCount val="3"/>
                <c:pt idx="0">
                  <c:v>1.0780457010000035</c:v>
                </c:pt>
                <c:pt idx="1">
                  <c:v>0.91515625179999949</c:v>
                </c:pt>
                <c:pt idx="2">
                  <c:v>1.0964977434000001</c:v>
                </c:pt>
              </c:numCache>
            </c:numRef>
          </c:val>
          <c:smooth val="0"/>
          <c:extLst>
            <c:ext xmlns:c16="http://schemas.microsoft.com/office/drawing/2014/chart" uri="{C3380CC4-5D6E-409C-BE32-E72D297353CC}">
              <c16:uniqueId val="{0000000E-FCE9-4520-AC5F-E3E234B172B0}"/>
            </c:ext>
          </c:extLst>
        </c:ser>
        <c:ser>
          <c:idx val="15"/>
          <c:order val="15"/>
          <c:marker>
            <c:symbol val="none"/>
          </c:marker>
          <c:cat>
            <c:strRef>
              <c:f>WORKLIB_FINAL!$A$1:$C$1</c:f>
              <c:strCache>
                <c:ptCount val="3"/>
                <c:pt idx="0">
                  <c:v>Truth</c:v>
                </c:pt>
                <c:pt idx="1">
                  <c:v>PII</c:v>
                </c:pt>
                <c:pt idx="2">
                  <c:v>PIII</c:v>
                </c:pt>
              </c:strCache>
            </c:strRef>
          </c:cat>
          <c:val>
            <c:numRef>
              <c:f>WORKLIB_FINAL!$A$17:$C$17</c:f>
              <c:numCache>
                <c:formatCode>General</c:formatCode>
                <c:ptCount val="3"/>
                <c:pt idx="0">
                  <c:v>1.0766316642</c:v>
                </c:pt>
                <c:pt idx="1">
                  <c:v>0.8217175739</c:v>
                </c:pt>
                <c:pt idx="2">
                  <c:v>1.0248969493</c:v>
                </c:pt>
              </c:numCache>
            </c:numRef>
          </c:val>
          <c:smooth val="0"/>
          <c:extLst>
            <c:ext xmlns:c16="http://schemas.microsoft.com/office/drawing/2014/chart" uri="{C3380CC4-5D6E-409C-BE32-E72D297353CC}">
              <c16:uniqueId val="{0000000F-FCE9-4520-AC5F-E3E234B172B0}"/>
            </c:ext>
          </c:extLst>
        </c:ser>
        <c:ser>
          <c:idx val="16"/>
          <c:order val="16"/>
          <c:marker>
            <c:symbol val="none"/>
          </c:marker>
          <c:cat>
            <c:strRef>
              <c:f>WORKLIB_FINAL!$A$1:$C$1</c:f>
              <c:strCache>
                <c:ptCount val="3"/>
                <c:pt idx="0">
                  <c:v>Truth</c:v>
                </c:pt>
                <c:pt idx="1">
                  <c:v>PII</c:v>
                </c:pt>
                <c:pt idx="2">
                  <c:v>PIII</c:v>
                </c:pt>
              </c:strCache>
            </c:strRef>
          </c:cat>
          <c:val>
            <c:numRef>
              <c:f>WORKLIB_FINAL!$A$18:$C$18</c:f>
              <c:numCache>
                <c:formatCode>General</c:formatCode>
                <c:ptCount val="3"/>
                <c:pt idx="0">
                  <c:v>1.0751923886999959</c:v>
                </c:pt>
                <c:pt idx="1">
                  <c:v>0.75391859949999995</c:v>
                </c:pt>
                <c:pt idx="2">
                  <c:v>1.0794650017</c:v>
                </c:pt>
              </c:numCache>
            </c:numRef>
          </c:val>
          <c:smooth val="0"/>
          <c:extLst>
            <c:ext xmlns:c16="http://schemas.microsoft.com/office/drawing/2014/chart" uri="{C3380CC4-5D6E-409C-BE32-E72D297353CC}">
              <c16:uniqueId val="{00000010-FCE9-4520-AC5F-E3E234B172B0}"/>
            </c:ext>
          </c:extLst>
        </c:ser>
        <c:ser>
          <c:idx val="17"/>
          <c:order val="17"/>
          <c:marker>
            <c:symbol val="none"/>
          </c:marker>
          <c:cat>
            <c:strRef>
              <c:f>WORKLIB_FINAL!$A$1:$C$1</c:f>
              <c:strCache>
                <c:ptCount val="3"/>
                <c:pt idx="0">
                  <c:v>Truth</c:v>
                </c:pt>
                <c:pt idx="1">
                  <c:v>PII</c:v>
                </c:pt>
                <c:pt idx="2">
                  <c:v>PIII</c:v>
                </c:pt>
              </c:strCache>
            </c:strRef>
          </c:cat>
          <c:val>
            <c:numRef>
              <c:f>WORKLIB_FINAL!$A$19:$C$19</c:f>
              <c:numCache>
                <c:formatCode>General</c:formatCode>
                <c:ptCount val="3"/>
                <c:pt idx="0">
                  <c:v>1.0737261613</c:v>
                </c:pt>
                <c:pt idx="1">
                  <c:v>1.1348990632</c:v>
                </c:pt>
                <c:pt idx="2">
                  <c:v>1.2912613675999938</c:v>
                </c:pt>
              </c:numCache>
            </c:numRef>
          </c:val>
          <c:smooth val="0"/>
          <c:extLst>
            <c:ext xmlns:c16="http://schemas.microsoft.com/office/drawing/2014/chart" uri="{C3380CC4-5D6E-409C-BE32-E72D297353CC}">
              <c16:uniqueId val="{00000011-FCE9-4520-AC5F-E3E234B172B0}"/>
            </c:ext>
          </c:extLst>
        </c:ser>
        <c:ser>
          <c:idx val="18"/>
          <c:order val="18"/>
          <c:marker>
            <c:symbol val="none"/>
          </c:marker>
          <c:cat>
            <c:strRef>
              <c:f>WORKLIB_FINAL!$A$1:$C$1</c:f>
              <c:strCache>
                <c:ptCount val="3"/>
                <c:pt idx="0">
                  <c:v>Truth</c:v>
                </c:pt>
                <c:pt idx="1">
                  <c:v>PII</c:v>
                </c:pt>
                <c:pt idx="2">
                  <c:v>PIII</c:v>
                </c:pt>
              </c:strCache>
            </c:strRef>
          </c:cat>
          <c:val>
            <c:numRef>
              <c:f>WORKLIB_FINAL!$A$20:$C$20</c:f>
              <c:numCache>
                <c:formatCode>General</c:formatCode>
                <c:ptCount val="3"/>
                <c:pt idx="0">
                  <c:v>1.0722313392</c:v>
                </c:pt>
                <c:pt idx="1">
                  <c:v>1.3227417726999964</c:v>
                </c:pt>
                <c:pt idx="2">
                  <c:v>1.0408390004999963</c:v>
                </c:pt>
              </c:numCache>
            </c:numRef>
          </c:val>
          <c:smooth val="0"/>
          <c:extLst>
            <c:ext xmlns:c16="http://schemas.microsoft.com/office/drawing/2014/chart" uri="{C3380CC4-5D6E-409C-BE32-E72D297353CC}">
              <c16:uniqueId val="{00000012-FCE9-4520-AC5F-E3E234B172B0}"/>
            </c:ext>
          </c:extLst>
        </c:ser>
        <c:ser>
          <c:idx val="19"/>
          <c:order val="19"/>
          <c:marker>
            <c:symbol val="none"/>
          </c:marker>
          <c:cat>
            <c:strRef>
              <c:f>WORKLIB_FINAL!$A$1:$C$1</c:f>
              <c:strCache>
                <c:ptCount val="3"/>
                <c:pt idx="0">
                  <c:v>Truth</c:v>
                </c:pt>
                <c:pt idx="1">
                  <c:v>PII</c:v>
                </c:pt>
                <c:pt idx="2">
                  <c:v>PIII</c:v>
                </c:pt>
              </c:strCache>
            </c:strRef>
          </c:cat>
          <c:val>
            <c:numRef>
              <c:f>WORKLIB_FINAL!$A$21:$C$21</c:f>
              <c:numCache>
                <c:formatCode>General</c:formatCode>
                <c:ptCount val="3"/>
                <c:pt idx="0">
                  <c:v>1.070706325</c:v>
                </c:pt>
                <c:pt idx="1">
                  <c:v>1.1876259646000045</c:v>
                </c:pt>
                <c:pt idx="2">
                  <c:v>1.2400990055999956</c:v>
                </c:pt>
              </c:numCache>
            </c:numRef>
          </c:val>
          <c:smooth val="0"/>
          <c:extLst>
            <c:ext xmlns:c16="http://schemas.microsoft.com/office/drawing/2014/chart" uri="{C3380CC4-5D6E-409C-BE32-E72D297353CC}">
              <c16:uniqueId val="{00000013-FCE9-4520-AC5F-E3E234B172B0}"/>
            </c:ext>
          </c:extLst>
        </c:ser>
        <c:ser>
          <c:idx val="20"/>
          <c:order val="20"/>
          <c:marker>
            <c:symbol val="none"/>
          </c:marker>
          <c:cat>
            <c:strRef>
              <c:f>WORKLIB_FINAL!$A$1:$C$1</c:f>
              <c:strCache>
                <c:ptCount val="3"/>
                <c:pt idx="0">
                  <c:v>Truth</c:v>
                </c:pt>
                <c:pt idx="1">
                  <c:v>PII</c:v>
                </c:pt>
                <c:pt idx="2">
                  <c:v>PIII</c:v>
                </c:pt>
              </c:strCache>
            </c:strRef>
          </c:cat>
          <c:val>
            <c:numRef>
              <c:f>WORKLIB_FINAL!$A$22:$C$22</c:f>
              <c:numCache>
                <c:formatCode>General</c:formatCode>
                <c:ptCount val="3"/>
                <c:pt idx="0">
                  <c:v>1.0691495488</c:v>
                </c:pt>
                <c:pt idx="1">
                  <c:v>1.646135339500004</c:v>
                </c:pt>
                <c:pt idx="2">
                  <c:v>1.0048123382</c:v>
                </c:pt>
              </c:numCache>
            </c:numRef>
          </c:val>
          <c:smooth val="0"/>
          <c:extLst>
            <c:ext xmlns:c16="http://schemas.microsoft.com/office/drawing/2014/chart" uri="{C3380CC4-5D6E-409C-BE32-E72D297353CC}">
              <c16:uniqueId val="{00000014-FCE9-4520-AC5F-E3E234B172B0}"/>
            </c:ext>
          </c:extLst>
        </c:ser>
        <c:ser>
          <c:idx val="21"/>
          <c:order val="21"/>
          <c:marker>
            <c:symbol val="none"/>
          </c:marker>
          <c:cat>
            <c:strRef>
              <c:f>WORKLIB_FINAL!$A$1:$C$1</c:f>
              <c:strCache>
                <c:ptCount val="3"/>
                <c:pt idx="0">
                  <c:v>Truth</c:v>
                </c:pt>
                <c:pt idx="1">
                  <c:v>PII</c:v>
                </c:pt>
                <c:pt idx="2">
                  <c:v>PIII</c:v>
                </c:pt>
              </c:strCache>
            </c:strRef>
          </c:cat>
          <c:val>
            <c:numRef>
              <c:f>WORKLIB_FINAL!$A$23:$C$23</c:f>
              <c:numCache>
                <c:formatCode>General</c:formatCode>
                <c:ptCount val="3"/>
                <c:pt idx="0">
                  <c:v>1.0675594521999952</c:v>
                </c:pt>
                <c:pt idx="1">
                  <c:v>1.2313189820999961</c:v>
                </c:pt>
                <c:pt idx="2">
                  <c:v>1.2338868090999962</c:v>
                </c:pt>
              </c:numCache>
            </c:numRef>
          </c:val>
          <c:smooth val="0"/>
          <c:extLst>
            <c:ext xmlns:c16="http://schemas.microsoft.com/office/drawing/2014/chart" uri="{C3380CC4-5D6E-409C-BE32-E72D297353CC}">
              <c16:uniqueId val="{00000015-FCE9-4520-AC5F-E3E234B172B0}"/>
            </c:ext>
          </c:extLst>
        </c:ser>
        <c:ser>
          <c:idx val="22"/>
          <c:order val="22"/>
          <c:marker>
            <c:symbol val="none"/>
          </c:marker>
          <c:cat>
            <c:strRef>
              <c:f>WORKLIB_FINAL!$A$1:$C$1</c:f>
              <c:strCache>
                <c:ptCount val="3"/>
                <c:pt idx="0">
                  <c:v>Truth</c:v>
                </c:pt>
                <c:pt idx="1">
                  <c:v>PII</c:v>
                </c:pt>
                <c:pt idx="2">
                  <c:v>PIII</c:v>
                </c:pt>
              </c:strCache>
            </c:strRef>
          </c:cat>
          <c:val>
            <c:numRef>
              <c:f>WORKLIB_FINAL!$A$24:$C$24</c:f>
              <c:numCache>
                <c:formatCode>General</c:formatCode>
                <c:ptCount val="3"/>
                <c:pt idx="0">
                  <c:v>1.065934475699994</c:v>
                </c:pt>
                <c:pt idx="1">
                  <c:v>1.5622086297000035</c:v>
                </c:pt>
                <c:pt idx="2">
                  <c:v>0.81764838510000004</c:v>
                </c:pt>
              </c:numCache>
            </c:numRef>
          </c:val>
          <c:smooth val="0"/>
          <c:extLst>
            <c:ext xmlns:c16="http://schemas.microsoft.com/office/drawing/2014/chart" uri="{C3380CC4-5D6E-409C-BE32-E72D297353CC}">
              <c16:uniqueId val="{00000016-FCE9-4520-AC5F-E3E234B172B0}"/>
            </c:ext>
          </c:extLst>
        </c:ser>
        <c:ser>
          <c:idx val="23"/>
          <c:order val="23"/>
          <c:marker>
            <c:symbol val="none"/>
          </c:marker>
          <c:cat>
            <c:strRef>
              <c:f>WORKLIB_FINAL!$A$1:$C$1</c:f>
              <c:strCache>
                <c:ptCount val="3"/>
                <c:pt idx="0">
                  <c:v>Truth</c:v>
                </c:pt>
                <c:pt idx="1">
                  <c:v>PII</c:v>
                </c:pt>
                <c:pt idx="2">
                  <c:v>PIII</c:v>
                </c:pt>
              </c:strCache>
            </c:strRef>
          </c:cat>
          <c:val>
            <c:numRef>
              <c:f>WORKLIB_FINAL!$A$25:$C$25</c:f>
              <c:numCache>
                <c:formatCode>General</c:formatCode>
                <c:ptCount val="3"/>
                <c:pt idx="0">
                  <c:v>1.0642730478</c:v>
                </c:pt>
                <c:pt idx="1">
                  <c:v>0.96435519479999998</c:v>
                </c:pt>
                <c:pt idx="2">
                  <c:v>1.1701473214000078</c:v>
                </c:pt>
              </c:numCache>
            </c:numRef>
          </c:val>
          <c:smooth val="0"/>
          <c:extLst>
            <c:ext xmlns:c16="http://schemas.microsoft.com/office/drawing/2014/chart" uri="{C3380CC4-5D6E-409C-BE32-E72D297353CC}">
              <c16:uniqueId val="{00000017-FCE9-4520-AC5F-E3E234B172B0}"/>
            </c:ext>
          </c:extLst>
        </c:ser>
        <c:ser>
          <c:idx val="24"/>
          <c:order val="24"/>
          <c:marker>
            <c:symbol val="none"/>
          </c:marker>
          <c:cat>
            <c:strRef>
              <c:f>WORKLIB_FINAL!$A$1:$C$1</c:f>
              <c:strCache>
                <c:ptCount val="3"/>
                <c:pt idx="0">
                  <c:v>Truth</c:v>
                </c:pt>
                <c:pt idx="1">
                  <c:v>PII</c:v>
                </c:pt>
                <c:pt idx="2">
                  <c:v>PIII</c:v>
                </c:pt>
              </c:strCache>
            </c:strRef>
          </c:cat>
          <c:val>
            <c:numRef>
              <c:f>WORKLIB_FINAL!$A$26:$C$26</c:f>
              <c:numCache>
                <c:formatCode>General</c:formatCode>
                <c:ptCount val="3"/>
                <c:pt idx="0">
                  <c:v>1.0625735756000001</c:v>
                </c:pt>
                <c:pt idx="1">
                  <c:v>1.1664247839999964</c:v>
                </c:pt>
                <c:pt idx="2">
                  <c:v>1.1010031902999964</c:v>
                </c:pt>
              </c:numCache>
            </c:numRef>
          </c:val>
          <c:smooth val="0"/>
          <c:extLst>
            <c:ext xmlns:c16="http://schemas.microsoft.com/office/drawing/2014/chart" uri="{C3380CC4-5D6E-409C-BE32-E72D297353CC}">
              <c16:uniqueId val="{00000018-FCE9-4520-AC5F-E3E234B172B0}"/>
            </c:ext>
          </c:extLst>
        </c:ser>
        <c:ser>
          <c:idx val="25"/>
          <c:order val="25"/>
          <c:marker>
            <c:symbol val="none"/>
          </c:marker>
          <c:cat>
            <c:strRef>
              <c:f>WORKLIB_FINAL!$A$1:$C$1</c:f>
              <c:strCache>
                <c:ptCount val="3"/>
                <c:pt idx="0">
                  <c:v>Truth</c:v>
                </c:pt>
                <c:pt idx="1">
                  <c:v>PII</c:v>
                </c:pt>
                <c:pt idx="2">
                  <c:v>PIII</c:v>
                </c:pt>
              </c:strCache>
            </c:strRef>
          </c:cat>
          <c:val>
            <c:numRef>
              <c:f>WORKLIB_FINAL!$A$27:$C$27</c:f>
              <c:numCache>
                <c:formatCode>General</c:formatCode>
                <c:ptCount val="3"/>
                <c:pt idx="0">
                  <c:v>1.0608344360999964</c:v>
                </c:pt>
                <c:pt idx="1">
                  <c:v>1.4119511460999952</c:v>
                </c:pt>
                <c:pt idx="2">
                  <c:v>1.0722866716999999</c:v>
                </c:pt>
              </c:numCache>
            </c:numRef>
          </c:val>
          <c:smooth val="0"/>
          <c:extLst>
            <c:ext xmlns:c16="http://schemas.microsoft.com/office/drawing/2014/chart" uri="{C3380CC4-5D6E-409C-BE32-E72D297353CC}">
              <c16:uniqueId val="{00000019-FCE9-4520-AC5F-E3E234B172B0}"/>
            </c:ext>
          </c:extLst>
        </c:ser>
        <c:ser>
          <c:idx val="26"/>
          <c:order val="26"/>
          <c:marker>
            <c:symbol val="none"/>
          </c:marker>
          <c:cat>
            <c:strRef>
              <c:f>WORKLIB_FINAL!$A$1:$C$1</c:f>
              <c:strCache>
                <c:ptCount val="3"/>
                <c:pt idx="0">
                  <c:v>Truth</c:v>
                </c:pt>
                <c:pt idx="1">
                  <c:v>PII</c:v>
                </c:pt>
                <c:pt idx="2">
                  <c:v>PIII</c:v>
                </c:pt>
              </c:strCache>
            </c:strRef>
          </c:cat>
          <c:val>
            <c:numRef>
              <c:f>WORKLIB_FINAL!$A$28:$C$28</c:f>
              <c:numCache>
                <c:formatCode>General</c:formatCode>
                <c:ptCount val="3"/>
                <c:pt idx="0">
                  <c:v>1.059053968700004</c:v>
                </c:pt>
                <c:pt idx="1">
                  <c:v>0.83715324969999994</c:v>
                </c:pt>
                <c:pt idx="2">
                  <c:v>0.98219023450000065</c:v>
                </c:pt>
              </c:numCache>
            </c:numRef>
          </c:val>
          <c:smooth val="0"/>
          <c:extLst>
            <c:ext xmlns:c16="http://schemas.microsoft.com/office/drawing/2014/chart" uri="{C3380CC4-5D6E-409C-BE32-E72D297353CC}">
              <c16:uniqueId val="{0000001A-FCE9-4520-AC5F-E3E234B172B0}"/>
            </c:ext>
          </c:extLst>
        </c:ser>
        <c:ser>
          <c:idx val="27"/>
          <c:order val="27"/>
          <c:marker>
            <c:symbol val="none"/>
          </c:marker>
          <c:cat>
            <c:strRef>
              <c:f>WORKLIB_FINAL!$A$1:$C$1</c:f>
              <c:strCache>
                <c:ptCount val="3"/>
                <c:pt idx="0">
                  <c:v>Truth</c:v>
                </c:pt>
                <c:pt idx="1">
                  <c:v>PII</c:v>
                </c:pt>
                <c:pt idx="2">
                  <c:v>PIII</c:v>
                </c:pt>
              </c:strCache>
            </c:strRef>
          </c:cat>
          <c:val>
            <c:numRef>
              <c:f>WORKLIB_FINAL!$A$29:$C$29</c:f>
              <c:numCache>
                <c:formatCode>General</c:formatCode>
                <c:ptCount val="3"/>
                <c:pt idx="0">
                  <c:v>1.0572304675999964</c:v>
                </c:pt>
                <c:pt idx="1">
                  <c:v>1.5683702520999951</c:v>
                </c:pt>
                <c:pt idx="2">
                  <c:v>1.060905684</c:v>
                </c:pt>
              </c:numCache>
            </c:numRef>
          </c:val>
          <c:smooth val="0"/>
          <c:extLst>
            <c:ext xmlns:c16="http://schemas.microsoft.com/office/drawing/2014/chart" uri="{C3380CC4-5D6E-409C-BE32-E72D297353CC}">
              <c16:uniqueId val="{0000001B-FCE9-4520-AC5F-E3E234B172B0}"/>
            </c:ext>
          </c:extLst>
        </c:ser>
        <c:ser>
          <c:idx val="28"/>
          <c:order val="28"/>
          <c:marker>
            <c:symbol val="none"/>
          </c:marker>
          <c:cat>
            <c:strRef>
              <c:f>WORKLIB_FINAL!$A$1:$C$1</c:f>
              <c:strCache>
                <c:ptCount val="3"/>
                <c:pt idx="0">
                  <c:v>Truth</c:v>
                </c:pt>
                <c:pt idx="1">
                  <c:v>PII</c:v>
                </c:pt>
                <c:pt idx="2">
                  <c:v>PIII</c:v>
                </c:pt>
              </c:strCache>
            </c:strRef>
          </c:cat>
          <c:val>
            <c:numRef>
              <c:f>WORKLIB_FINAL!$A$30:$C$30</c:f>
              <c:numCache>
                <c:formatCode>General</c:formatCode>
                <c:ptCount val="3"/>
                <c:pt idx="0">
                  <c:v>1.0553621754</c:v>
                </c:pt>
                <c:pt idx="1">
                  <c:v>1.5023733287000001</c:v>
                </c:pt>
                <c:pt idx="2">
                  <c:v>1.0933967070999921</c:v>
                </c:pt>
              </c:numCache>
            </c:numRef>
          </c:val>
          <c:smooth val="0"/>
          <c:extLst>
            <c:ext xmlns:c16="http://schemas.microsoft.com/office/drawing/2014/chart" uri="{C3380CC4-5D6E-409C-BE32-E72D297353CC}">
              <c16:uniqueId val="{0000001C-FCE9-4520-AC5F-E3E234B172B0}"/>
            </c:ext>
          </c:extLst>
        </c:ser>
        <c:ser>
          <c:idx val="29"/>
          <c:order val="29"/>
          <c:marker>
            <c:symbol val="none"/>
          </c:marker>
          <c:cat>
            <c:strRef>
              <c:f>WORKLIB_FINAL!$A$1:$C$1</c:f>
              <c:strCache>
                <c:ptCount val="3"/>
                <c:pt idx="0">
                  <c:v>Truth</c:v>
                </c:pt>
                <c:pt idx="1">
                  <c:v>PII</c:v>
                </c:pt>
                <c:pt idx="2">
                  <c:v>PIII</c:v>
                </c:pt>
              </c:strCache>
            </c:strRef>
          </c:cat>
          <c:val>
            <c:numRef>
              <c:f>WORKLIB_FINAL!$A$31:$C$31</c:f>
              <c:numCache>
                <c:formatCode>General</c:formatCode>
                <c:ptCount val="3"/>
                <c:pt idx="0">
                  <c:v>1.0534472759</c:v>
                </c:pt>
                <c:pt idx="1">
                  <c:v>1.1277830740000001</c:v>
                </c:pt>
                <c:pt idx="2">
                  <c:v>1.0243142768</c:v>
                </c:pt>
              </c:numCache>
            </c:numRef>
          </c:val>
          <c:smooth val="0"/>
          <c:extLst>
            <c:ext xmlns:c16="http://schemas.microsoft.com/office/drawing/2014/chart" uri="{C3380CC4-5D6E-409C-BE32-E72D297353CC}">
              <c16:uniqueId val="{0000001D-FCE9-4520-AC5F-E3E234B172B0}"/>
            </c:ext>
          </c:extLst>
        </c:ser>
        <c:ser>
          <c:idx val="30"/>
          <c:order val="30"/>
          <c:marker>
            <c:symbol val="none"/>
          </c:marker>
          <c:cat>
            <c:strRef>
              <c:f>WORKLIB_FINAL!$A$1:$C$1</c:f>
              <c:strCache>
                <c:ptCount val="3"/>
                <c:pt idx="0">
                  <c:v>Truth</c:v>
                </c:pt>
                <c:pt idx="1">
                  <c:v>PII</c:v>
                </c:pt>
                <c:pt idx="2">
                  <c:v>PIII</c:v>
                </c:pt>
              </c:strCache>
            </c:strRef>
          </c:cat>
          <c:val>
            <c:numRef>
              <c:f>WORKLIB_FINAL!$A$32:$C$32</c:f>
              <c:numCache>
                <c:formatCode>General</c:formatCode>
                <c:ptCount val="3"/>
                <c:pt idx="0">
                  <c:v>1.0514838876999959</c:v>
                </c:pt>
                <c:pt idx="1">
                  <c:v>1.1661785148000059</c:v>
                </c:pt>
                <c:pt idx="2">
                  <c:v>1.1956133294000038</c:v>
                </c:pt>
              </c:numCache>
            </c:numRef>
          </c:val>
          <c:smooth val="0"/>
          <c:extLst>
            <c:ext xmlns:c16="http://schemas.microsoft.com/office/drawing/2014/chart" uri="{C3380CC4-5D6E-409C-BE32-E72D297353CC}">
              <c16:uniqueId val="{0000001E-FCE9-4520-AC5F-E3E234B172B0}"/>
            </c:ext>
          </c:extLst>
        </c:ser>
        <c:ser>
          <c:idx val="31"/>
          <c:order val="31"/>
          <c:marker>
            <c:symbol val="none"/>
          </c:marker>
          <c:cat>
            <c:strRef>
              <c:f>WORKLIB_FINAL!$A$1:$C$1</c:f>
              <c:strCache>
                <c:ptCount val="3"/>
                <c:pt idx="0">
                  <c:v>Truth</c:v>
                </c:pt>
                <c:pt idx="1">
                  <c:v>PII</c:v>
                </c:pt>
                <c:pt idx="2">
                  <c:v>PIII</c:v>
                </c:pt>
              </c:strCache>
            </c:strRef>
          </c:cat>
          <c:val>
            <c:numRef>
              <c:f>WORKLIB_FINAL!$A$33:$C$33</c:f>
              <c:numCache>
                <c:formatCode>General</c:formatCode>
                <c:ptCount val="3"/>
                <c:pt idx="0">
                  <c:v>1.049470057599994</c:v>
                </c:pt>
                <c:pt idx="1">
                  <c:v>0.80293874370000007</c:v>
                </c:pt>
                <c:pt idx="2">
                  <c:v>1.1357394034999961</c:v>
                </c:pt>
              </c:numCache>
            </c:numRef>
          </c:val>
          <c:smooth val="0"/>
          <c:extLst>
            <c:ext xmlns:c16="http://schemas.microsoft.com/office/drawing/2014/chart" uri="{C3380CC4-5D6E-409C-BE32-E72D297353CC}">
              <c16:uniqueId val="{0000001F-FCE9-4520-AC5F-E3E234B172B0}"/>
            </c:ext>
          </c:extLst>
        </c:ser>
        <c:ser>
          <c:idx val="32"/>
          <c:order val="32"/>
          <c:marker>
            <c:symbol val="none"/>
          </c:marker>
          <c:cat>
            <c:strRef>
              <c:f>WORKLIB_FINAL!$A$1:$C$1</c:f>
              <c:strCache>
                <c:ptCount val="3"/>
                <c:pt idx="0">
                  <c:v>Truth</c:v>
                </c:pt>
                <c:pt idx="1">
                  <c:v>PII</c:v>
                </c:pt>
                <c:pt idx="2">
                  <c:v>PIII</c:v>
                </c:pt>
              </c:strCache>
            </c:strRef>
          </c:cat>
          <c:val>
            <c:numRef>
              <c:f>WORKLIB_FINAL!$A$34:$C$34</c:f>
              <c:numCache>
                <c:formatCode>General</c:formatCode>
                <c:ptCount val="3"/>
                <c:pt idx="0">
                  <c:v>1.0474037535999952</c:v>
                </c:pt>
                <c:pt idx="1">
                  <c:v>1.1531671875</c:v>
                </c:pt>
                <c:pt idx="2">
                  <c:v>1.1694028237000045</c:v>
                </c:pt>
              </c:numCache>
            </c:numRef>
          </c:val>
          <c:smooth val="0"/>
          <c:extLst>
            <c:ext xmlns:c16="http://schemas.microsoft.com/office/drawing/2014/chart" uri="{C3380CC4-5D6E-409C-BE32-E72D297353CC}">
              <c16:uniqueId val="{00000020-FCE9-4520-AC5F-E3E234B172B0}"/>
            </c:ext>
          </c:extLst>
        </c:ser>
        <c:ser>
          <c:idx val="33"/>
          <c:order val="33"/>
          <c:marker>
            <c:symbol val="none"/>
          </c:marker>
          <c:cat>
            <c:strRef>
              <c:f>WORKLIB_FINAL!$A$1:$C$1</c:f>
              <c:strCache>
                <c:ptCount val="3"/>
                <c:pt idx="0">
                  <c:v>Truth</c:v>
                </c:pt>
                <c:pt idx="1">
                  <c:v>PII</c:v>
                </c:pt>
                <c:pt idx="2">
                  <c:v>PIII</c:v>
                </c:pt>
              </c:strCache>
            </c:strRef>
          </c:cat>
          <c:val>
            <c:numRef>
              <c:f>WORKLIB_FINAL!$A$35:$C$35</c:f>
              <c:numCache>
                <c:formatCode>General</c:formatCode>
                <c:ptCount val="3"/>
                <c:pt idx="0">
                  <c:v>1.0452828584</c:v>
                </c:pt>
                <c:pt idx="1">
                  <c:v>0.92439548179999997</c:v>
                </c:pt>
                <c:pt idx="2">
                  <c:v>0.95132589660000355</c:v>
                </c:pt>
              </c:numCache>
            </c:numRef>
          </c:val>
          <c:smooth val="0"/>
          <c:extLst>
            <c:ext xmlns:c16="http://schemas.microsoft.com/office/drawing/2014/chart" uri="{C3380CC4-5D6E-409C-BE32-E72D297353CC}">
              <c16:uniqueId val="{00000021-FCE9-4520-AC5F-E3E234B172B0}"/>
            </c:ext>
          </c:extLst>
        </c:ser>
        <c:ser>
          <c:idx val="34"/>
          <c:order val="34"/>
          <c:marker>
            <c:symbol val="none"/>
          </c:marker>
          <c:cat>
            <c:strRef>
              <c:f>WORKLIB_FINAL!$A$1:$C$1</c:f>
              <c:strCache>
                <c:ptCount val="3"/>
                <c:pt idx="0">
                  <c:v>Truth</c:v>
                </c:pt>
                <c:pt idx="1">
                  <c:v>PII</c:v>
                </c:pt>
                <c:pt idx="2">
                  <c:v>PIII</c:v>
                </c:pt>
              </c:strCache>
            </c:strRef>
          </c:cat>
          <c:val>
            <c:numRef>
              <c:f>WORKLIB_FINAL!$A$36:$C$36</c:f>
              <c:numCache>
                <c:formatCode>General</c:formatCode>
                <c:ptCount val="3"/>
                <c:pt idx="0">
                  <c:v>1.0431051619000045</c:v>
                </c:pt>
                <c:pt idx="1">
                  <c:v>1.3094323149</c:v>
                </c:pt>
                <c:pt idx="2">
                  <c:v>1.0406940764999959</c:v>
                </c:pt>
              </c:numCache>
            </c:numRef>
          </c:val>
          <c:smooth val="0"/>
          <c:extLst>
            <c:ext xmlns:c16="http://schemas.microsoft.com/office/drawing/2014/chart" uri="{C3380CC4-5D6E-409C-BE32-E72D297353CC}">
              <c16:uniqueId val="{00000022-FCE9-4520-AC5F-E3E234B172B0}"/>
            </c:ext>
          </c:extLst>
        </c:ser>
        <c:ser>
          <c:idx val="35"/>
          <c:order val="35"/>
          <c:marker>
            <c:symbol val="none"/>
          </c:marker>
          <c:cat>
            <c:strRef>
              <c:f>WORKLIB_FINAL!$A$1:$C$1</c:f>
              <c:strCache>
                <c:ptCount val="3"/>
                <c:pt idx="0">
                  <c:v>Truth</c:v>
                </c:pt>
                <c:pt idx="1">
                  <c:v>PII</c:v>
                </c:pt>
                <c:pt idx="2">
                  <c:v>PIII</c:v>
                </c:pt>
              </c:strCache>
            </c:strRef>
          </c:cat>
          <c:val>
            <c:numRef>
              <c:f>WORKLIB_FINAL!$A$37:$C$37</c:f>
              <c:numCache>
                <c:formatCode>General</c:formatCode>
                <c:ptCount val="3"/>
                <c:pt idx="0">
                  <c:v>1.0408683534999956</c:v>
                </c:pt>
                <c:pt idx="1">
                  <c:v>1.1442940275</c:v>
                </c:pt>
                <c:pt idx="2">
                  <c:v>1.1867987949000001</c:v>
                </c:pt>
              </c:numCache>
            </c:numRef>
          </c:val>
          <c:smooth val="0"/>
          <c:extLst>
            <c:ext xmlns:c16="http://schemas.microsoft.com/office/drawing/2014/chart" uri="{C3380CC4-5D6E-409C-BE32-E72D297353CC}">
              <c16:uniqueId val="{00000023-FCE9-4520-AC5F-E3E234B172B0}"/>
            </c:ext>
          </c:extLst>
        </c:ser>
        <c:ser>
          <c:idx val="36"/>
          <c:order val="36"/>
          <c:marker>
            <c:symbol val="none"/>
          </c:marker>
          <c:cat>
            <c:strRef>
              <c:f>WORKLIB_FINAL!$A$1:$C$1</c:f>
              <c:strCache>
                <c:ptCount val="3"/>
                <c:pt idx="0">
                  <c:v>Truth</c:v>
                </c:pt>
                <c:pt idx="1">
                  <c:v>PII</c:v>
                </c:pt>
                <c:pt idx="2">
                  <c:v>PIII</c:v>
                </c:pt>
              </c:strCache>
            </c:strRef>
          </c:cat>
          <c:val>
            <c:numRef>
              <c:f>WORKLIB_FINAL!$A$38:$C$38</c:f>
              <c:numCache>
                <c:formatCode>General</c:formatCode>
                <c:ptCount val="3"/>
                <c:pt idx="0">
                  <c:v>1.0385700148000001</c:v>
                </c:pt>
                <c:pt idx="1">
                  <c:v>1.1487209328000001</c:v>
                </c:pt>
                <c:pt idx="2">
                  <c:v>1.222512431700004</c:v>
                </c:pt>
              </c:numCache>
            </c:numRef>
          </c:val>
          <c:smooth val="0"/>
          <c:extLst>
            <c:ext xmlns:c16="http://schemas.microsoft.com/office/drawing/2014/chart" uri="{C3380CC4-5D6E-409C-BE32-E72D297353CC}">
              <c16:uniqueId val="{00000024-FCE9-4520-AC5F-E3E234B172B0}"/>
            </c:ext>
          </c:extLst>
        </c:ser>
        <c:ser>
          <c:idx val="37"/>
          <c:order val="37"/>
          <c:marker>
            <c:symbol val="none"/>
          </c:marker>
          <c:cat>
            <c:strRef>
              <c:f>WORKLIB_FINAL!$A$1:$C$1</c:f>
              <c:strCache>
                <c:ptCount val="3"/>
                <c:pt idx="0">
                  <c:v>Truth</c:v>
                </c:pt>
                <c:pt idx="1">
                  <c:v>PII</c:v>
                </c:pt>
                <c:pt idx="2">
                  <c:v>PIII</c:v>
                </c:pt>
              </c:strCache>
            </c:strRef>
          </c:cat>
          <c:val>
            <c:numRef>
              <c:f>WORKLIB_FINAL!$A$39:$C$39</c:f>
              <c:numCache>
                <c:formatCode>General</c:formatCode>
                <c:ptCount val="3"/>
                <c:pt idx="0">
                  <c:v>1.0362076106</c:v>
                </c:pt>
                <c:pt idx="1">
                  <c:v>0.55131057750000001</c:v>
                </c:pt>
                <c:pt idx="2">
                  <c:v>1.2023429608000045</c:v>
                </c:pt>
              </c:numCache>
            </c:numRef>
          </c:val>
          <c:smooth val="0"/>
          <c:extLst>
            <c:ext xmlns:c16="http://schemas.microsoft.com/office/drawing/2014/chart" uri="{C3380CC4-5D6E-409C-BE32-E72D297353CC}">
              <c16:uniqueId val="{00000025-FCE9-4520-AC5F-E3E234B172B0}"/>
            </c:ext>
          </c:extLst>
        </c:ser>
        <c:ser>
          <c:idx val="38"/>
          <c:order val="38"/>
          <c:marker>
            <c:symbol val="none"/>
          </c:marker>
          <c:cat>
            <c:strRef>
              <c:f>WORKLIB_FINAL!$A$1:$C$1</c:f>
              <c:strCache>
                <c:ptCount val="3"/>
                <c:pt idx="0">
                  <c:v>Truth</c:v>
                </c:pt>
                <c:pt idx="1">
                  <c:v>PII</c:v>
                </c:pt>
                <c:pt idx="2">
                  <c:v>PIII</c:v>
                </c:pt>
              </c:strCache>
            </c:strRef>
          </c:cat>
          <c:val>
            <c:numRef>
              <c:f>WORKLIB_FINAL!$A$40:$C$40</c:f>
              <c:numCache>
                <c:formatCode>General</c:formatCode>
                <c:ptCount val="3"/>
                <c:pt idx="0">
                  <c:v>1.0337784803999956</c:v>
                </c:pt>
                <c:pt idx="1">
                  <c:v>1.203837605899994</c:v>
                </c:pt>
                <c:pt idx="2">
                  <c:v>0.97326958369999994</c:v>
                </c:pt>
              </c:numCache>
            </c:numRef>
          </c:val>
          <c:smooth val="0"/>
          <c:extLst>
            <c:ext xmlns:c16="http://schemas.microsoft.com/office/drawing/2014/chart" uri="{C3380CC4-5D6E-409C-BE32-E72D297353CC}">
              <c16:uniqueId val="{00000026-FCE9-4520-AC5F-E3E234B172B0}"/>
            </c:ext>
          </c:extLst>
        </c:ser>
        <c:ser>
          <c:idx val="39"/>
          <c:order val="39"/>
          <c:marker>
            <c:symbol val="none"/>
          </c:marker>
          <c:cat>
            <c:strRef>
              <c:f>WORKLIB_FINAL!$A$1:$C$1</c:f>
              <c:strCache>
                <c:ptCount val="3"/>
                <c:pt idx="0">
                  <c:v>Truth</c:v>
                </c:pt>
                <c:pt idx="1">
                  <c:v>PII</c:v>
                </c:pt>
                <c:pt idx="2">
                  <c:v>PIII</c:v>
                </c:pt>
              </c:strCache>
            </c:strRef>
          </c:cat>
          <c:val>
            <c:numRef>
              <c:f>WORKLIB_FINAL!$A$41:$C$41</c:f>
              <c:numCache>
                <c:formatCode>General</c:formatCode>
                <c:ptCount val="3"/>
                <c:pt idx="0">
                  <c:v>1.0312798287</c:v>
                </c:pt>
                <c:pt idx="1">
                  <c:v>1.1172481248000059</c:v>
                </c:pt>
                <c:pt idx="2">
                  <c:v>1.0169089103</c:v>
                </c:pt>
              </c:numCache>
            </c:numRef>
          </c:val>
          <c:smooth val="0"/>
          <c:extLst>
            <c:ext xmlns:c16="http://schemas.microsoft.com/office/drawing/2014/chart" uri="{C3380CC4-5D6E-409C-BE32-E72D297353CC}">
              <c16:uniqueId val="{00000027-FCE9-4520-AC5F-E3E234B172B0}"/>
            </c:ext>
          </c:extLst>
        </c:ser>
        <c:ser>
          <c:idx val="40"/>
          <c:order val="40"/>
          <c:marker>
            <c:symbol val="none"/>
          </c:marker>
          <c:cat>
            <c:strRef>
              <c:f>WORKLIB_FINAL!$A$1:$C$1</c:f>
              <c:strCache>
                <c:ptCount val="3"/>
                <c:pt idx="0">
                  <c:v>Truth</c:v>
                </c:pt>
                <c:pt idx="1">
                  <c:v>PII</c:v>
                </c:pt>
                <c:pt idx="2">
                  <c:v>PIII</c:v>
                </c:pt>
              </c:strCache>
            </c:strRef>
          </c:cat>
          <c:val>
            <c:numRef>
              <c:f>WORKLIB_FINAL!$A$42:$C$42</c:f>
              <c:numCache>
                <c:formatCode>General</c:formatCode>
                <c:ptCount val="3"/>
                <c:pt idx="0">
                  <c:v>1.0287087150999954</c:v>
                </c:pt>
                <c:pt idx="1">
                  <c:v>1.4414543619999998</c:v>
                </c:pt>
                <c:pt idx="2">
                  <c:v>0.96282849880000065</c:v>
                </c:pt>
              </c:numCache>
            </c:numRef>
          </c:val>
          <c:smooth val="0"/>
          <c:extLst>
            <c:ext xmlns:c16="http://schemas.microsoft.com/office/drawing/2014/chart" uri="{C3380CC4-5D6E-409C-BE32-E72D297353CC}">
              <c16:uniqueId val="{00000028-FCE9-4520-AC5F-E3E234B172B0}"/>
            </c:ext>
          </c:extLst>
        </c:ser>
        <c:ser>
          <c:idx val="41"/>
          <c:order val="41"/>
          <c:marker>
            <c:symbol val="none"/>
          </c:marker>
          <c:cat>
            <c:strRef>
              <c:f>WORKLIB_FINAL!$A$1:$C$1</c:f>
              <c:strCache>
                <c:ptCount val="3"/>
                <c:pt idx="0">
                  <c:v>Truth</c:v>
                </c:pt>
                <c:pt idx="1">
                  <c:v>PII</c:v>
                </c:pt>
                <c:pt idx="2">
                  <c:v>PIII</c:v>
                </c:pt>
              </c:strCache>
            </c:strRef>
          </c:cat>
          <c:val>
            <c:numRef>
              <c:f>WORKLIB_FINAL!$A$43:$C$43</c:f>
              <c:numCache>
                <c:formatCode>General</c:formatCode>
                <c:ptCount val="3"/>
                <c:pt idx="0">
                  <c:v>1.0260620427</c:v>
                </c:pt>
                <c:pt idx="1">
                  <c:v>0.95225823190000003</c:v>
                </c:pt>
                <c:pt idx="2">
                  <c:v>0.94993408350000064</c:v>
                </c:pt>
              </c:numCache>
            </c:numRef>
          </c:val>
          <c:smooth val="0"/>
          <c:extLst>
            <c:ext xmlns:c16="http://schemas.microsoft.com/office/drawing/2014/chart" uri="{C3380CC4-5D6E-409C-BE32-E72D297353CC}">
              <c16:uniqueId val="{00000029-FCE9-4520-AC5F-E3E234B172B0}"/>
            </c:ext>
          </c:extLst>
        </c:ser>
        <c:ser>
          <c:idx val="42"/>
          <c:order val="42"/>
          <c:marker>
            <c:symbol val="none"/>
          </c:marker>
          <c:cat>
            <c:strRef>
              <c:f>WORKLIB_FINAL!$A$1:$C$1</c:f>
              <c:strCache>
                <c:ptCount val="3"/>
                <c:pt idx="0">
                  <c:v>Truth</c:v>
                </c:pt>
                <c:pt idx="1">
                  <c:v>PII</c:v>
                </c:pt>
                <c:pt idx="2">
                  <c:v>PIII</c:v>
                </c:pt>
              </c:strCache>
            </c:strRef>
          </c:cat>
          <c:val>
            <c:numRef>
              <c:f>WORKLIB_FINAL!$A$44:$C$44</c:f>
              <c:numCache>
                <c:formatCode>General</c:formatCode>
                <c:ptCount val="3"/>
                <c:pt idx="0">
                  <c:v>1.023336547099994</c:v>
                </c:pt>
                <c:pt idx="1">
                  <c:v>1.2105668382999959</c:v>
                </c:pt>
                <c:pt idx="2">
                  <c:v>0.87251674759999998</c:v>
                </c:pt>
              </c:numCache>
            </c:numRef>
          </c:val>
          <c:smooth val="0"/>
          <c:extLst>
            <c:ext xmlns:c16="http://schemas.microsoft.com/office/drawing/2014/chart" uri="{C3380CC4-5D6E-409C-BE32-E72D297353CC}">
              <c16:uniqueId val="{0000002A-FCE9-4520-AC5F-E3E234B172B0}"/>
            </c:ext>
          </c:extLst>
        </c:ser>
        <c:ser>
          <c:idx val="43"/>
          <c:order val="43"/>
          <c:marker>
            <c:symbol val="none"/>
          </c:marker>
          <c:cat>
            <c:strRef>
              <c:f>WORKLIB_FINAL!$A$1:$C$1</c:f>
              <c:strCache>
                <c:ptCount val="3"/>
                <c:pt idx="0">
                  <c:v>Truth</c:v>
                </c:pt>
                <c:pt idx="1">
                  <c:v>PII</c:v>
                </c:pt>
                <c:pt idx="2">
                  <c:v>PIII</c:v>
                </c:pt>
              </c:strCache>
            </c:strRef>
          </c:cat>
          <c:val>
            <c:numRef>
              <c:f>WORKLIB_FINAL!$A$45:$C$45</c:f>
              <c:numCache>
                <c:formatCode>General</c:formatCode>
                <c:ptCount val="3"/>
                <c:pt idx="0">
                  <c:v>1.0205287829999952</c:v>
                </c:pt>
                <c:pt idx="1">
                  <c:v>1.1401976304000001</c:v>
                </c:pt>
                <c:pt idx="2">
                  <c:v>0.9909114671</c:v>
                </c:pt>
              </c:numCache>
            </c:numRef>
          </c:val>
          <c:smooth val="0"/>
          <c:extLst>
            <c:ext xmlns:c16="http://schemas.microsoft.com/office/drawing/2014/chart" uri="{C3380CC4-5D6E-409C-BE32-E72D297353CC}">
              <c16:uniqueId val="{0000002B-FCE9-4520-AC5F-E3E234B172B0}"/>
            </c:ext>
          </c:extLst>
        </c:ser>
        <c:ser>
          <c:idx val="44"/>
          <c:order val="44"/>
          <c:marker>
            <c:symbol val="none"/>
          </c:marker>
          <c:cat>
            <c:strRef>
              <c:f>WORKLIB_FINAL!$A$1:$C$1</c:f>
              <c:strCache>
                <c:ptCount val="3"/>
                <c:pt idx="0">
                  <c:v>Truth</c:v>
                </c:pt>
                <c:pt idx="1">
                  <c:v>PII</c:v>
                </c:pt>
                <c:pt idx="2">
                  <c:v>PIII</c:v>
                </c:pt>
              </c:strCache>
            </c:strRef>
          </c:cat>
          <c:val>
            <c:numRef>
              <c:f>WORKLIB_FINAL!$A$46:$C$46</c:f>
              <c:numCache>
                <c:formatCode>General</c:formatCode>
                <c:ptCount val="3"/>
                <c:pt idx="0">
                  <c:v>1.0176351103999957</c:v>
                </c:pt>
                <c:pt idx="1">
                  <c:v>0.80978180479999995</c:v>
                </c:pt>
                <c:pt idx="2">
                  <c:v>1.0609843086999964</c:v>
                </c:pt>
              </c:numCache>
            </c:numRef>
          </c:val>
          <c:smooth val="0"/>
          <c:extLst>
            <c:ext xmlns:c16="http://schemas.microsoft.com/office/drawing/2014/chart" uri="{C3380CC4-5D6E-409C-BE32-E72D297353CC}">
              <c16:uniqueId val="{0000002C-FCE9-4520-AC5F-E3E234B172B0}"/>
            </c:ext>
          </c:extLst>
        </c:ser>
        <c:ser>
          <c:idx val="45"/>
          <c:order val="45"/>
          <c:marker>
            <c:symbol val="none"/>
          </c:marker>
          <c:cat>
            <c:strRef>
              <c:f>WORKLIB_FINAL!$A$1:$C$1</c:f>
              <c:strCache>
                <c:ptCount val="3"/>
                <c:pt idx="0">
                  <c:v>Truth</c:v>
                </c:pt>
                <c:pt idx="1">
                  <c:v>PII</c:v>
                </c:pt>
                <c:pt idx="2">
                  <c:v>PIII</c:v>
                </c:pt>
              </c:strCache>
            </c:strRef>
          </c:cat>
          <c:val>
            <c:numRef>
              <c:f>WORKLIB_FINAL!$A$47:$C$47</c:f>
              <c:numCache>
                <c:formatCode>General</c:formatCode>
                <c:ptCount val="3"/>
                <c:pt idx="0">
                  <c:v>1.0146516799</c:v>
                </c:pt>
                <c:pt idx="1">
                  <c:v>1.3398139143000001</c:v>
                </c:pt>
                <c:pt idx="2">
                  <c:v>1.0753913734999951</c:v>
                </c:pt>
              </c:numCache>
            </c:numRef>
          </c:val>
          <c:smooth val="0"/>
          <c:extLst>
            <c:ext xmlns:c16="http://schemas.microsoft.com/office/drawing/2014/chart" uri="{C3380CC4-5D6E-409C-BE32-E72D297353CC}">
              <c16:uniqueId val="{0000002D-FCE9-4520-AC5F-E3E234B172B0}"/>
            </c:ext>
          </c:extLst>
        </c:ser>
        <c:ser>
          <c:idx val="46"/>
          <c:order val="46"/>
          <c:marker>
            <c:symbol val="none"/>
          </c:marker>
          <c:cat>
            <c:strRef>
              <c:f>WORKLIB_FINAL!$A$1:$C$1</c:f>
              <c:strCache>
                <c:ptCount val="3"/>
                <c:pt idx="0">
                  <c:v>Truth</c:v>
                </c:pt>
                <c:pt idx="1">
                  <c:v>PII</c:v>
                </c:pt>
                <c:pt idx="2">
                  <c:v>PIII</c:v>
                </c:pt>
              </c:strCache>
            </c:strRef>
          </c:cat>
          <c:val>
            <c:numRef>
              <c:f>WORKLIB_FINAL!$A$48:$C$48</c:f>
              <c:numCache>
                <c:formatCode>General</c:formatCode>
                <c:ptCount val="3"/>
                <c:pt idx="0">
                  <c:v>1.0115744158999931</c:v>
                </c:pt>
                <c:pt idx="1">
                  <c:v>0.97812105720000309</c:v>
                </c:pt>
                <c:pt idx="2">
                  <c:v>0.86611101589999995</c:v>
                </c:pt>
              </c:numCache>
            </c:numRef>
          </c:val>
          <c:smooth val="0"/>
          <c:extLst>
            <c:ext xmlns:c16="http://schemas.microsoft.com/office/drawing/2014/chart" uri="{C3380CC4-5D6E-409C-BE32-E72D297353CC}">
              <c16:uniqueId val="{0000002E-FCE9-4520-AC5F-E3E234B172B0}"/>
            </c:ext>
          </c:extLst>
        </c:ser>
        <c:ser>
          <c:idx val="47"/>
          <c:order val="47"/>
          <c:marker>
            <c:symbol val="none"/>
          </c:marker>
          <c:cat>
            <c:strRef>
              <c:f>WORKLIB_FINAL!$A$1:$C$1</c:f>
              <c:strCache>
                <c:ptCount val="3"/>
                <c:pt idx="0">
                  <c:v>Truth</c:v>
                </c:pt>
                <c:pt idx="1">
                  <c:v>PII</c:v>
                </c:pt>
                <c:pt idx="2">
                  <c:v>PIII</c:v>
                </c:pt>
              </c:strCache>
            </c:strRef>
          </c:cat>
          <c:val>
            <c:numRef>
              <c:f>WORKLIB_FINAL!$A$49:$C$49</c:f>
              <c:numCache>
                <c:formatCode>General</c:formatCode>
                <c:ptCount val="3"/>
                <c:pt idx="0">
                  <c:v>1.0083989989</c:v>
                </c:pt>
                <c:pt idx="1">
                  <c:v>0.87139057660000274</c:v>
                </c:pt>
                <c:pt idx="2">
                  <c:v>1.0573986664999961</c:v>
                </c:pt>
              </c:numCache>
            </c:numRef>
          </c:val>
          <c:smooth val="0"/>
          <c:extLst>
            <c:ext xmlns:c16="http://schemas.microsoft.com/office/drawing/2014/chart" uri="{C3380CC4-5D6E-409C-BE32-E72D297353CC}">
              <c16:uniqueId val="{0000002F-FCE9-4520-AC5F-E3E234B172B0}"/>
            </c:ext>
          </c:extLst>
        </c:ser>
        <c:ser>
          <c:idx val="48"/>
          <c:order val="48"/>
          <c:marker>
            <c:symbol val="none"/>
          </c:marker>
          <c:cat>
            <c:strRef>
              <c:f>WORKLIB_FINAL!$A$1:$C$1</c:f>
              <c:strCache>
                <c:ptCount val="3"/>
                <c:pt idx="0">
                  <c:v>Truth</c:v>
                </c:pt>
                <c:pt idx="1">
                  <c:v>PII</c:v>
                </c:pt>
                <c:pt idx="2">
                  <c:v>PIII</c:v>
                </c:pt>
              </c:strCache>
            </c:strRef>
          </c:cat>
          <c:val>
            <c:numRef>
              <c:f>WORKLIB_FINAL!$A$50:$C$50</c:f>
              <c:numCache>
                <c:formatCode>General</c:formatCode>
                <c:ptCount val="3"/>
                <c:pt idx="0">
                  <c:v>1.0051208457999952</c:v>
                </c:pt>
                <c:pt idx="1">
                  <c:v>0.95816299329999999</c:v>
                </c:pt>
                <c:pt idx="2">
                  <c:v>0.99380881200000226</c:v>
                </c:pt>
              </c:numCache>
            </c:numRef>
          </c:val>
          <c:smooth val="0"/>
          <c:extLst>
            <c:ext xmlns:c16="http://schemas.microsoft.com/office/drawing/2014/chart" uri="{C3380CC4-5D6E-409C-BE32-E72D297353CC}">
              <c16:uniqueId val="{00000030-FCE9-4520-AC5F-E3E234B172B0}"/>
            </c:ext>
          </c:extLst>
        </c:ser>
        <c:ser>
          <c:idx val="49"/>
          <c:order val="49"/>
          <c:marker>
            <c:symbol val="none"/>
          </c:marker>
          <c:cat>
            <c:strRef>
              <c:f>WORKLIB_FINAL!$A$1:$C$1</c:f>
              <c:strCache>
                <c:ptCount val="3"/>
                <c:pt idx="0">
                  <c:v>Truth</c:v>
                </c:pt>
                <c:pt idx="1">
                  <c:v>PII</c:v>
                </c:pt>
                <c:pt idx="2">
                  <c:v>PIII</c:v>
                </c:pt>
              </c:strCache>
            </c:strRef>
          </c:cat>
          <c:val>
            <c:numRef>
              <c:f>WORKLIB_FINAL!$A$51:$C$51</c:f>
              <c:numCache>
                <c:formatCode>General</c:formatCode>
                <c:ptCount val="3"/>
                <c:pt idx="0">
                  <c:v>1.0017350884999952</c:v>
                </c:pt>
                <c:pt idx="1">
                  <c:v>1.1345635086999999</c:v>
                </c:pt>
                <c:pt idx="2">
                  <c:v>0.88497485670000064</c:v>
                </c:pt>
              </c:numCache>
            </c:numRef>
          </c:val>
          <c:smooth val="0"/>
          <c:extLst>
            <c:ext xmlns:c16="http://schemas.microsoft.com/office/drawing/2014/chart" uri="{C3380CC4-5D6E-409C-BE32-E72D297353CC}">
              <c16:uniqueId val="{00000031-FCE9-4520-AC5F-E3E234B172B0}"/>
            </c:ext>
          </c:extLst>
        </c:ser>
        <c:ser>
          <c:idx val="50"/>
          <c:order val="50"/>
          <c:marker>
            <c:symbol val="none"/>
          </c:marker>
          <c:cat>
            <c:strRef>
              <c:f>WORKLIB_FINAL!$A$1:$C$1</c:f>
              <c:strCache>
                <c:ptCount val="3"/>
                <c:pt idx="0">
                  <c:v>Truth</c:v>
                </c:pt>
                <c:pt idx="1">
                  <c:v>PII</c:v>
                </c:pt>
                <c:pt idx="2">
                  <c:v>PIII</c:v>
                </c:pt>
              </c:strCache>
            </c:strRef>
          </c:cat>
          <c:val>
            <c:numRef>
              <c:f>WORKLIB_FINAL!$A$52:$C$52</c:f>
              <c:numCache>
                <c:formatCode>General</c:formatCode>
                <c:ptCount val="3"/>
                <c:pt idx="0">
                  <c:v>0.99823655059999949</c:v>
                </c:pt>
                <c:pt idx="1">
                  <c:v>1.2813515441000001</c:v>
                </c:pt>
                <c:pt idx="2">
                  <c:v>0.82809002470000004</c:v>
                </c:pt>
              </c:numCache>
            </c:numRef>
          </c:val>
          <c:smooth val="0"/>
          <c:extLst>
            <c:ext xmlns:c16="http://schemas.microsoft.com/office/drawing/2014/chart" uri="{C3380CC4-5D6E-409C-BE32-E72D297353CC}">
              <c16:uniqueId val="{00000032-FCE9-4520-AC5F-E3E234B172B0}"/>
            </c:ext>
          </c:extLst>
        </c:ser>
        <c:ser>
          <c:idx val="51"/>
          <c:order val="51"/>
          <c:marker>
            <c:symbol val="none"/>
          </c:marker>
          <c:cat>
            <c:strRef>
              <c:f>WORKLIB_FINAL!$A$1:$C$1</c:f>
              <c:strCache>
                <c:ptCount val="3"/>
                <c:pt idx="0">
                  <c:v>Truth</c:v>
                </c:pt>
                <c:pt idx="1">
                  <c:v>PII</c:v>
                </c:pt>
                <c:pt idx="2">
                  <c:v>PIII</c:v>
                </c:pt>
              </c:strCache>
            </c:strRef>
          </c:cat>
          <c:val>
            <c:numRef>
              <c:f>WORKLIB_FINAL!$A$53:$C$53</c:f>
              <c:numCache>
                <c:formatCode>General</c:formatCode>
                <c:ptCount val="3"/>
                <c:pt idx="0">
                  <c:v>0.99461972119999997</c:v>
                </c:pt>
                <c:pt idx="1">
                  <c:v>1.3926768386999999</c:v>
                </c:pt>
                <c:pt idx="2">
                  <c:v>0.97571796220000062</c:v>
                </c:pt>
              </c:numCache>
            </c:numRef>
          </c:val>
          <c:smooth val="0"/>
          <c:extLst>
            <c:ext xmlns:c16="http://schemas.microsoft.com/office/drawing/2014/chart" uri="{C3380CC4-5D6E-409C-BE32-E72D297353CC}">
              <c16:uniqueId val="{00000033-FCE9-4520-AC5F-E3E234B172B0}"/>
            </c:ext>
          </c:extLst>
        </c:ser>
        <c:ser>
          <c:idx val="52"/>
          <c:order val="52"/>
          <c:marker>
            <c:symbol val="none"/>
          </c:marker>
          <c:cat>
            <c:strRef>
              <c:f>WORKLIB_FINAL!$A$1:$C$1</c:f>
              <c:strCache>
                <c:ptCount val="3"/>
                <c:pt idx="0">
                  <c:v>Truth</c:v>
                </c:pt>
                <c:pt idx="1">
                  <c:v>PII</c:v>
                </c:pt>
                <c:pt idx="2">
                  <c:v>PIII</c:v>
                </c:pt>
              </c:strCache>
            </c:strRef>
          </c:cat>
          <c:val>
            <c:numRef>
              <c:f>WORKLIB_FINAL!$A$54:$C$54</c:f>
              <c:numCache>
                <c:formatCode>General</c:formatCode>
                <c:ptCount val="3"/>
                <c:pt idx="0">
                  <c:v>0.99087872660000065</c:v>
                </c:pt>
                <c:pt idx="1">
                  <c:v>0.81552612189999762</c:v>
                </c:pt>
                <c:pt idx="2">
                  <c:v>0.83008402930000003</c:v>
                </c:pt>
              </c:numCache>
            </c:numRef>
          </c:val>
          <c:smooth val="0"/>
          <c:extLst>
            <c:ext xmlns:c16="http://schemas.microsoft.com/office/drawing/2014/chart" uri="{C3380CC4-5D6E-409C-BE32-E72D297353CC}">
              <c16:uniqueId val="{00000034-FCE9-4520-AC5F-E3E234B172B0}"/>
            </c:ext>
          </c:extLst>
        </c:ser>
        <c:ser>
          <c:idx val="53"/>
          <c:order val="53"/>
          <c:marker>
            <c:symbol val="none"/>
          </c:marker>
          <c:cat>
            <c:strRef>
              <c:f>WORKLIB_FINAL!$A$1:$C$1</c:f>
              <c:strCache>
                <c:ptCount val="3"/>
                <c:pt idx="0">
                  <c:v>Truth</c:v>
                </c:pt>
                <c:pt idx="1">
                  <c:v>PII</c:v>
                </c:pt>
                <c:pt idx="2">
                  <c:v>PIII</c:v>
                </c:pt>
              </c:strCache>
            </c:strRef>
          </c:cat>
          <c:val>
            <c:numRef>
              <c:f>WORKLIB_FINAL!$A$55:$C$55</c:f>
              <c:numCache>
                <c:formatCode>General</c:formatCode>
                <c:ptCount val="3"/>
                <c:pt idx="0">
                  <c:v>0.98700729869999992</c:v>
                </c:pt>
                <c:pt idx="1">
                  <c:v>1.3848149455000001</c:v>
                </c:pt>
                <c:pt idx="2">
                  <c:v>1.1847680908</c:v>
                </c:pt>
              </c:numCache>
            </c:numRef>
          </c:val>
          <c:smooth val="0"/>
          <c:extLst>
            <c:ext xmlns:c16="http://schemas.microsoft.com/office/drawing/2014/chart" uri="{C3380CC4-5D6E-409C-BE32-E72D297353CC}">
              <c16:uniqueId val="{00000035-FCE9-4520-AC5F-E3E234B172B0}"/>
            </c:ext>
          </c:extLst>
        </c:ser>
        <c:ser>
          <c:idx val="54"/>
          <c:order val="54"/>
          <c:marker>
            <c:symbol val="none"/>
          </c:marker>
          <c:cat>
            <c:strRef>
              <c:f>WORKLIB_FINAL!$A$1:$C$1</c:f>
              <c:strCache>
                <c:ptCount val="3"/>
                <c:pt idx="0">
                  <c:v>Truth</c:v>
                </c:pt>
                <c:pt idx="1">
                  <c:v>PII</c:v>
                </c:pt>
                <c:pt idx="2">
                  <c:v>PIII</c:v>
                </c:pt>
              </c:strCache>
            </c:strRef>
          </c:cat>
          <c:val>
            <c:numRef>
              <c:f>WORKLIB_FINAL!$A$56:$C$56</c:f>
              <c:numCache>
                <c:formatCode>General</c:formatCode>
                <c:ptCount val="3"/>
                <c:pt idx="0">
                  <c:v>0.98299874040000002</c:v>
                </c:pt>
                <c:pt idx="1">
                  <c:v>1.2695074347999999</c:v>
                </c:pt>
                <c:pt idx="2">
                  <c:v>1.2545698785999961</c:v>
                </c:pt>
              </c:numCache>
            </c:numRef>
          </c:val>
          <c:smooth val="0"/>
          <c:extLst>
            <c:ext xmlns:c16="http://schemas.microsoft.com/office/drawing/2014/chart" uri="{C3380CC4-5D6E-409C-BE32-E72D297353CC}">
              <c16:uniqueId val="{00000036-FCE9-4520-AC5F-E3E234B172B0}"/>
            </c:ext>
          </c:extLst>
        </c:ser>
        <c:ser>
          <c:idx val="55"/>
          <c:order val="55"/>
          <c:marker>
            <c:symbol val="none"/>
          </c:marker>
          <c:cat>
            <c:strRef>
              <c:f>WORKLIB_FINAL!$A$1:$C$1</c:f>
              <c:strCache>
                <c:ptCount val="3"/>
                <c:pt idx="0">
                  <c:v>Truth</c:v>
                </c:pt>
                <c:pt idx="1">
                  <c:v>PII</c:v>
                </c:pt>
                <c:pt idx="2">
                  <c:v>PIII</c:v>
                </c:pt>
              </c:strCache>
            </c:strRef>
          </c:cat>
          <c:val>
            <c:numRef>
              <c:f>WORKLIB_FINAL!$A$57:$C$57</c:f>
              <c:numCache>
                <c:formatCode>General</c:formatCode>
                <c:ptCount val="3"/>
                <c:pt idx="0">
                  <c:v>0.97884588700000308</c:v>
                </c:pt>
                <c:pt idx="1">
                  <c:v>1.2707264780999952</c:v>
                </c:pt>
                <c:pt idx="2">
                  <c:v>0.96698068420000005</c:v>
                </c:pt>
              </c:numCache>
            </c:numRef>
          </c:val>
          <c:smooth val="0"/>
          <c:extLst>
            <c:ext xmlns:c16="http://schemas.microsoft.com/office/drawing/2014/chart" uri="{C3380CC4-5D6E-409C-BE32-E72D297353CC}">
              <c16:uniqueId val="{00000037-FCE9-4520-AC5F-E3E234B172B0}"/>
            </c:ext>
          </c:extLst>
        </c:ser>
        <c:ser>
          <c:idx val="56"/>
          <c:order val="56"/>
          <c:marker>
            <c:symbol val="none"/>
          </c:marker>
          <c:cat>
            <c:strRef>
              <c:f>WORKLIB_FINAL!$A$1:$C$1</c:f>
              <c:strCache>
                <c:ptCount val="3"/>
                <c:pt idx="0">
                  <c:v>Truth</c:v>
                </c:pt>
                <c:pt idx="1">
                  <c:v>PII</c:v>
                </c:pt>
                <c:pt idx="2">
                  <c:v>PIII</c:v>
                </c:pt>
              </c:strCache>
            </c:strRef>
          </c:cat>
          <c:val>
            <c:numRef>
              <c:f>WORKLIB_FINAL!$A$58:$C$58</c:f>
              <c:numCache>
                <c:formatCode>General</c:formatCode>
                <c:ptCount val="3"/>
                <c:pt idx="0">
                  <c:v>0.97454106360000226</c:v>
                </c:pt>
                <c:pt idx="1">
                  <c:v>0.82143377959999997</c:v>
                </c:pt>
                <c:pt idx="2">
                  <c:v>0.78462452710000063</c:v>
                </c:pt>
              </c:numCache>
            </c:numRef>
          </c:val>
          <c:smooth val="0"/>
          <c:extLst>
            <c:ext xmlns:c16="http://schemas.microsoft.com/office/drawing/2014/chart" uri="{C3380CC4-5D6E-409C-BE32-E72D297353CC}">
              <c16:uniqueId val="{00000038-FCE9-4520-AC5F-E3E234B172B0}"/>
            </c:ext>
          </c:extLst>
        </c:ser>
        <c:ser>
          <c:idx val="57"/>
          <c:order val="57"/>
          <c:marker>
            <c:symbol val="none"/>
          </c:marker>
          <c:cat>
            <c:strRef>
              <c:f>WORKLIB_FINAL!$A$1:$C$1</c:f>
              <c:strCache>
                <c:ptCount val="3"/>
                <c:pt idx="0">
                  <c:v>Truth</c:v>
                </c:pt>
                <c:pt idx="1">
                  <c:v>PII</c:v>
                </c:pt>
                <c:pt idx="2">
                  <c:v>PIII</c:v>
                </c:pt>
              </c:strCache>
            </c:strRef>
          </c:cat>
          <c:val>
            <c:numRef>
              <c:f>WORKLIB_FINAL!$A$59:$C$59</c:f>
              <c:numCache>
                <c:formatCode>General</c:formatCode>
                <c:ptCount val="3"/>
                <c:pt idx="0">
                  <c:v>0.97007603710000201</c:v>
                </c:pt>
                <c:pt idx="1">
                  <c:v>0.80721697619999999</c:v>
                </c:pt>
                <c:pt idx="2">
                  <c:v>1.0370993656999952</c:v>
                </c:pt>
              </c:numCache>
            </c:numRef>
          </c:val>
          <c:smooth val="0"/>
          <c:extLst>
            <c:ext xmlns:c16="http://schemas.microsoft.com/office/drawing/2014/chart" uri="{C3380CC4-5D6E-409C-BE32-E72D297353CC}">
              <c16:uniqueId val="{00000039-FCE9-4520-AC5F-E3E234B172B0}"/>
            </c:ext>
          </c:extLst>
        </c:ser>
        <c:ser>
          <c:idx val="58"/>
          <c:order val="58"/>
          <c:marker>
            <c:symbol val="none"/>
          </c:marker>
          <c:cat>
            <c:strRef>
              <c:f>WORKLIB_FINAL!$A$1:$C$1</c:f>
              <c:strCache>
                <c:ptCount val="3"/>
                <c:pt idx="0">
                  <c:v>Truth</c:v>
                </c:pt>
                <c:pt idx="1">
                  <c:v>PII</c:v>
                </c:pt>
                <c:pt idx="2">
                  <c:v>PIII</c:v>
                </c:pt>
              </c:strCache>
            </c:strRef>
          </c:cat>
          <c:val>
            <c:numRef>
              <c:f>WORKLIB_FINAL!$A$60:$C$60</c:f>
              <c:numCache>
                <c:formatCode>General</c:formatCode>
                <c:ptCount val="3"/>
                <c:pt idx="0">
                  <c:v>0.96544196340000177</c:v>
                </c:pt>
                <c:pt idx="1">
                  <c:v>0.74899744060000273</c:v>
                </c:pt>
                <c:pt idx="2">
                  <c:v>1.0358687707999956</c:v>
                </c:pt>
              </c:numCache>
            </c:numRef>
          </c:val>
          <c:smooth val="0"/>
          <c:extLst>
            <c:ext xmlns:c16="http://schemas.microsoft.com/office/drawing/2014/chart" uri="{C3380CC4-5D6E-409C-BE32-E72D297353CC}">
              <c16:uniqueId val="{0000003A-FCE9-4520-AC5F-E3E234B172B0}"/>
            </c:ext>
          </c:extLst>
        </c:ser>
        <c:ser>
          <c:idx val="59"/>
          <c:order val="59"/>
          <c:marker>
            <c:symbol val="none"/>
          </c:marker>
          <c:cat>
            <c:strRef>
              <c:f>WORKLIB_FINAL!$A$1:$C$1</c:f>
              <c:strCache>
                <c:ptCount val="3"/>
                <c:pt idx="0">
                  <c:v>Truth</c:v>
                </c:pt>
                <c:pt idx="1">
                  <c:v>PII</c:v>
                </c:pt>
                <c:pt idx="2">
                  <c:v>PIII</c:v>
                </c:pt>
              </c:strCache>
            </c:strRef>
          </c:cat>
          <c:val>
            <c:numRef>
              <c:f>WORKLIB_FINAL!$A$61:$C$61</c:f>
              <c:numCache>
                <c:formatCode>General</c:formatCode>
                <c:ptCount val="3"/>
                <c:pt idx="0">
                  <c:v>0.96062932810000201</c:v>
                </c:pt>
                <c:pt idx="1">
                  <c:v>0.71511121850000225</c:v>
                </c:pt>
                <c:pt idx="2">
                  <c:v>0.9364666183</c:v>
                </c:pt>
              </c:numCache>
            </c:numRef>
          </c:val>
          <c:smooth val="0"/>
          <c:extLst>
            <c:ext xmlns:c16="http://schemas.microsoft.com/office/drawing/2014/chart" uri="{C3380CC4-5D6E-409C-BE32-E72D297353CC}">
              <c16:uniqueId val="{0000003B-FCE9-4520-AC5F-E3E234B172B0}"/>
            </c:ext>
          </c:extLst>
        </c:ser>
        <c:ser>
          <c:idx val="60"/>
          <c:order val="60"/>
          <c:marker>
            <c:symbol val="none"/>
          </c:marker>
          <c:cat>
            <c:strRef>
              <c:f>WORKLIB_FINAL!$A$1:$C$1</c:f>
              <c:strCache>
                <c:ptCount val="3"/>
                <c:pt idx="0">
                  <c:v>Truth</c:v>
                </c:pt>
                <c:pt idx="1">
                  <c:v>PII</c:v>
                </c:pt>
                <c:pt idx="2">
                  <c:v>PIII</c:v>
                </c:pt>
              </c:strCache>
            </c:strRef>
          </c:cat>
          <c:val>
            <c:numRef>
              <c:f>WORKLIB_FINAL!$A$62:$C$62</c:f>
              <c:numCache>
                <c:formatCode>General</c:formatCode>
                <c:ptCount val="3"/>
                <c:pt idx="0">
                  <c:v>0.95562788010000177</c:v>
                </c:pt>
                <c:pt idx="1">
                  <c:v>1.258984801</c:v>
                </c:pt>
                <c:pt idx="2">
                  <c:v>1.0718190926999938</c:v>
                </c:pt>
              </c:numCache>
            </c:numRef>
          </c:val>
          <c:smooth val="0"/>
          <c:extLst>
            <c:ext xmlns:c16="http://schemas.microsoft.com/office/drawing/2014/chart" uri="{C3380CC4-5D6E-409C-BE32-E72D297353CC}">
              <c16:uniqueId val="{0000003C-FCE9-4520-AC5F-E3E234B172B0}"/>
            </c:ext>
          </c:extLst>
        </c:ser>
        <c:ser>
          <c:idx val="61"/>
          <c:order val="61"/>
          <c:marker>
            <c:symbol val="none"/>
          </c:marker>
          <c:cat>
            <c:strRef>
              <c:f>WORKLIB_FINAL!$A$1:$C$1</c:f>
              <c:strCache>
                <c:ptCount val="3"/>
                <c:pt idx="0">
                  <c:v>Truth</c:v>
                </c:pt>
                <c:pt idx="1">
                  <c:v>PII</c:v>
                </c:pt>
                <c:pt idx="2">
                  <c:v>PIII</c:v>
                </c:pt>
              </c:strCache>
            </c:strRef>
          </c:cat>
          <c:val>
            <c:numRef>
              <c:f>WORKLIB_FINAL!$A$63:$C$63</c:f>
              <c:numCache>
                <c:formatCode>General</c:formatCode>
                <c:ptCount val="3"/>
                <c:pt idx="0">
                  <c:v>0.95042655660000064</c:v>
                </c:pt>
                <c:pt idx="1">
                  <c:v>1.1745259840000035</c:v>
                </c:pt>
                <c:pt idx="2">
                  <c:v>0.83344948290000065</c:v>
                </c:pt>
              </c:numCache>
            </c:numRef>
          </c:val>
          <c:smooth val="0"/>
          <c:extLst>
            <c:ext xmlns:c16="http://schemas.microsoft.com/office/drawing/2014/chart" uri="{C3380CC4-5D6E-409C-BE32-E72D297353CC}">
              <c16:uniqueId val="{0000003D-FCE9-4520-AC5F-E3E234B172B0}"/>
            </c:ext>
          </c:extLst>
        </c:ser>
        <c:ser>
          <c:idx val="62"/>
          <c:order val="62"/>
          <c:marker>
            <c:symbol val="none"/>
          </c:marker>
          <c:cat>
            <c:strRef>
              <c:f>WORKLIB_FINAL!$A$1:$C$1</c:f>
              <c:strCache>
                <c:ptCount val="3"/>
                <c:pt idx="0">
                  <c:v>Truth</c:v>
                </c:pt>
                <c:pt idx="1">
                  <c:v>PII</c:v>
                </c:pt>
                <c:pt idx="2">
                  <c:v>PIII</c:v>
                </c:pt>
              </c:strCache>
            </c:strRef>
          </c:cat>
          <c:val>
            <c:numRef>
              <c:f>WORKLIB_FINAL!$A$64:$C$64</c:f>
              <c:numCache>
                <c:formatCode>General</c:formatCode>
                <c:ptCount val="3"/>
                <c:pt idx="0">
                  <c:v>0.94501339959999997</c:v>
                </c:pt>
                <c:pt idx="1">
                  <c:v>1.0206884155</c:v>
                </c:pt>
                <c:pt idx="2">
                  <c:v>1.0059735023999952</c:v>
                </c:pt>
              </c:numCache>
            </c:numRef>
          </c:val>
          <c:smooth val="0"/>
          <c:extLst>
            <c:ext xmlns:c16="http://schemas.microsoft.com/office/drawing/2014/chart" uri="{C3380CC4-5D6E-409C-BE32-E72D297353CC}">
              <c16:uniqueId val="{0000003E-FCE9-4520-AC5F-E3E234B172B0}"/>
            </c:ext>
          </c:extLst>
        </c:ser>
        <c:ser>
          <c:idx val="63"/>
          <c:order val="63"/>
          <c:marker>
            <c:symbol val="none"/>
          </c:marker>
          <c:cat>
            <c:strRef>
              <c:f>WORKLIB_FINAL!$A$1:$C$1</c:f>
              <c:strCache>
                <c:ptCount val="3"/>
                <c:pt idx="0">
                  <c:v>Truth</c:v>
                </c:pt>
                <c:pt idx="1">
                  <c:v>PII</c:v>
                </c:pt>
                <c:pt idx="2">
                  <c:v>PIII</c:v>
                </c:pt>
              </c:strCache>
            </c:strRef>
          </c:cat>
          <c:val>
            <c:numRef>
              <c:f>WORKLIB_FINAL!$A$65:$C$65</c:f>
              <c:numCache>
                <c:formatCode>General</c:formatCode>
                <c:ptCount val="3"/>
                <c:pt idx="0">
                  <c:v>0.9393754607</c:v>
                </c:pt>
                <c:pt idx="1">
                  <c:v>1.277264628499994</c:v>
                </c:pt>
                <c:pt idx="2">
                  <c:v>1.1533446592999956</c:v>
                </c:pt>
              </c:numCache>
            </c:numRef>
          </c:val>
          <c:smooth val="0"/>
          <c:extLst>
            <c:ext xmlns:c16="http://schemas.microsoft.com/office/drawing/2014/chart" uri="{C3380CC4-5D6E-409C-BE32-E72D297353CC}">
              <c16:uniqueId val="{0000003F-FCE9-4520-AC5F-E3E234B172B0}"/>
            </c:ext>
          </c:extLst>
        </c:ser>
        <c:ser>
          <c:idx val="64"/>
          <c:order val="64"/>
          <c:marker>
            <c:symbol val="none"/>
          </c:marker>
          <c:cat>
            <c:strRef>
              <c:f>WORKLIB_FINAL!$A$1:$C$1</c:f>
              <c:strCache>
                <c:ptCount val="3"/>
                <c:pt idx="0">
                  <c:v>Truth</c:v>
                </c:pt>
                <c:pt idx="1">
                  <c:v>PII</c:v>
                </c:pt>
                <c:pt idx="2">
                  <c:v>PIII</c:v>
                </c:pt>
              </c:strCache>
            </c:strRef>
          </c:cat>
          <c:val>
            <c:numRef>
              <c:f>WORKLIB_FINAL!$A$66:$C$66</c:f>
              <c:numCache>
                <c:formatCode>General</c:formatCode>
                <c:ptCount val="3"/>
                <c:pt idx="0">
                  <c:v>0.93349869410000064</c:v>
                </c:pt>
                <c:pt idx="1">
                  <c:v>1.0701136715999999</c:v>
                </c:pt>
                <c:pt idx="2">
                  <c:v>0.87465969960000389</c:v>
                </c:pt>
              </c:numCache>
            </c:numRef>
          </c:val>
          <c:smooth val="0"/>
          <c:extLst>
            <c:ext xmlns:c16="http://schemas.microsoft.com/office/drawing/2014/chart" uri="{C3380CC4-5D6E-409C-BE32-E72D297353CC}">
              <c16:uniqueId val="{00000040-FCE9-4520-AC5F-E3E234B172B0}"/>
            </c:ext>
          </c:extLst>
        </c:ser>
        <c:ser>
          <c:idx val="65"/>
          <c:order val="65"/>
          <c:marker>
            <c:symbol val="none"/>
          </c:marker>
          <c:cat>
            <c:strRef>
              <c:f>WORKLIB_FINAL!$A$1:$C$1</c:f>
              <c:strCache>
                <c:ptCount val="3"/>
                <c:pt idx="0">
                  <c:v>Truth</c:v>
                </c:pt>
                <c:pt idx="1">
                  <c:v>PII</c:v>
                </c:pt>
                <c:pt idx="2">
                  <c:v>PIII</c:v>
                </c:pt>
              </c:strCache>
            </c:strRef>
          </c:cat>
          <c:val>
            <c:numRef>
              <c:f>WORKLIB_FINAL!$A$67:$C$67</c:f>
              <c:numCache>
                <c:formatCode>General</c:formatCode>
                <c:ptCount val="3"/>
                <c:pt idx="0">
                  <c:v>0.92736783450000004</c:v>
                </c:pt>
                <c:pt idx="1">
                  <c:v>0.53237146070000008</c:v>
                </c:pt>
                <c:pt idx="2">
                  <c:v>0.89620351949999999</c:v>
                </c:pt>
              </c:numCache>
            </c:numRef>
          </c:val>
          <c:smooth val="0"/>
          <c:extLst>
            <c:ext xmlns:c16="http://schemas.microsoft.com/office/drawing/2014/chart" uri="{C3380CC4-5D6E-409C-BE32-E72D297353CC}">
              <c16:uniqueId val="{00000041-FCE9-4520-AC5F-E3E234B172B0}"/>
            </c:ext>
          </c:extLst>
        </c:ser>
        <c:ser>
          <c:idx val="66"/>
          <c:order val="66"/>
          <c:marker>
            <c:symbol val="none"/>
          </c:marker>
          <c:cat>
            <c:strRef>
              <c:f>WORKLIB_FINAL!$A$1:$C$1</c:f>
              <c:strCache>
                <c:ptCount val="3"/>
                <c:pt idx="0">
                  <c:v>Truth</c:v>
                </c:pt>
                <c:pt idx="1">
                  <c:v>PII</c:v>
                </c:pt>
                <c:pt idx="2">
                  <c:v>PIII</c:v>
                </c:pt>
              </c:strCache>
            </c:strRef>
          </c:cat>
          <c:val>
            <c:numRef>
              <c:f>WORKLIB_FINAL!$A$68:$C$68</c:f>
              <c:numCache>
                <c:formatCode>General</c:formatCode>
                <c:ptCount val="3"/>
                <c:pt idx="0">
                  <c:v>0.92096625850000002</c:v>
                </c:pt>
                <c:pt idx="1">
                  <c:v>1.0719328341000001</c:v>
                </c:pt>
                <c:pt idx="2">
                  <c:v>0.99722824789999998</c:v>
                </c:pt>
              </c:numCache>
            </c:numRef>
          </c:val>
          <c:smooth val="0"/>
          <c:extLst>
            <c:ext xmlns:c16="http://schemas.microsoft.com/office/drawing/2014/chart" uri="{C3380CC4-5D6E-409C-BE32-E72D297353CC}">
              <c16:uniqueId val="{00000042-FCE9-4520-AC5F-E3E234B172B0}"/>
            </c:ext>
          </c:extLst>
        </c:ser>
        <c:ser>
          <c:idx val="67"/>
          <c:order val="67"/>
          <c:marker>
            <c:symbol val="none"/>
          </c:marker>
          <c:cat>
            <c:strRef>
              <c:f>WORKLIB_FINAL!$A$1:$C$1</c:f>
              <c:strCache>
                <c:ptCount val="3"/>
                <c:pt idx="0">
                  <c:v>Truth</c:v>
                </c:pt>
                <c:pt idx="1">
                  <c:v>PII</c:v>
                </c:pt>
                <c:pt idx="2">
                  <c:v>PIII</c:v>
                </c:pt>
              </c:strCache>
            </c:strRef>
          </c:cat>
          <c:val>
            <c:numRef>
              <c:f>WORKLIB_FINAL!$A$69:$C$69</c:f>
              <c:numCache>
                <c:formatCode>General</c:formatCode>
                <c:ptCount val="3"/>
                <c:pt idx="0">
                  <c:v>0.91427582630000226</c:v>
                </c:pt>
                <c:pt idx="1">
                  <c:v>0.46065464880000001</c:v>
                </c:pt>
                <c:pt idx="2">
                  <c:v>0.97961041760000389</c:v>
                </c:pt>
              </c:numCache>
            </c:numRef>
          </c:val>
          <c:smooth val="0"/>
          <c:extLst>
            <c:ext xmlns:c16="http://schemas.microsoft.com/office/drawing/2014/chart" uri="{C3380CC4-5D6E-409C-BE32-E72D297353CC}">
              <c16:uniqueId val="{00000043-FCE9-4520-AC5F-E3E234B172B0}"/>
            </c:ext>
          </c:extLst>
        </c:ser>
        <c:ser>
          <c:idx val="68"/>
          <c:order val="68"/>
          <c:marker>
            <c:symbol val="none"/>
          </c:marker>
          <c:cat>
            <c:strRef>
              <c:f>WORKLIB_FINAL!$A$1:$C$1</c:f>
              <c:strCache>
                <c:ptCount val="3"/>
                <c:pt idx="0">
                  <c:v>Truth</c:v>
                </c:pt>
                <c:pt idx="1">
                  <c:v>PII</c:v>
                </c:pt>
                <c:pt idx="2">
                  <c:v>PIII</c:v>
                </c:pt>
              </c:strCache>
            </c:strRef>
          </c:cat>
          <c:val>
            <c:numRef>
              <c:f>WORKLIB_FINAL!$A$70:$C$70</c:f>
              <c:numCache>
                <c:formatCode>General</c:formatCode>
                <c:ptCount val="3"/>
                <c:pt idx="0">
                  <c:v>0.90727670019999951</c:v>
                </c:pt>
                <c:pt idx="1">
                  <c:v>0.80666108589999996</c:v>
                </c:pt>
                <c:pt idx="2">
                  <c:v>0.80230288459999999</c:v>
                </c:pt>
              </c:numCache>
            </c:numRef>
          </c:val>
          <c:smooth val="0"/>
          <c:extLst>
            <c:ext xmlns:c16="http://schemas.microsoft.com/office/drawing/2014/chart" uri="{C3380CC4-5D6E-409C-BE32-E72D297353CC}">
              <c16:uniqueId val="{00000044-FCE9-4520-AC5F-E3E234B172B0}"/>
            </c:ext>
          </c:extLst>
        </c:ser>
        <c:ser>
          <c:idx val="69"/>
          <c:order val="69"/>
          <c:marker>
            <c:symbol val="none"/>
          </c:marker>
          <c:cat>
            <c:strRef>
              <c:f>WORKLIB_FINAL!$A$1:$C$1</c:f>
              <c:strCache>
                <c:ptCount val="3"/>
                <c:pt idx="0">
                  <c:v>Truth</c:v>
                </c:pt>
                <c:pt idx="1">
                  <c:v>PII</c:v>
                </c:pt>
                <c:pt idx="2">
                  <c:v>PIII</c:v>
                </c:pt>
              </c:strCache>
            </c:strRef>
          </c:cat>
          <c:val>
            <c:numRef>
              <c:f>WORKLIB_FINAL!$A$71:$C$71</c:f>
              <c:numCache>
                <c:formatCode>General</c:formatCode>
                <c:ptCount val="3"/>
                <c:pt idx="0">
                  <c:v>0.89994713550000005</c:v>
                </c:pt>
                <c:pt idx="1">
                  <c:v>0.79399077140000063</c:v>
                </c:pt>
                <c:pt idx="2">
                  <c:v>0.96445008640000063</c:v>
                </c:pt>
              </c:numCache>
            </c:numRef>
          </c:val>
          <c:smooth val="0"/>
          <c:extLst>
            <c:ext xmlns:c16="http://schemas.microsoft.com/office/drawing/2014/chart" uri="{C3380CC4-5D6E-409C-BE32-E72D297353CC}">
              <c16:uniqueId val="{00000045-FCE9-4520-AC5F-E3E234B172B0}"/>
            </c:ext>
          </c:extLst>
        </c:ser>
        <c:ser>
          <c:idx val="70"/>
          <c:order val="70"/>
          <c:marker>
            <c:symbol val="none"/>
          </c:marker>
          <c:cat>
            <c:strRef>
              <c:f>WORKLIB_FINAL!$A$1:$C$1</c:f>
              <c:strCache>
                <c:ptCount val="3"/>
                <c:pt idx="0">
                  <c:v>Truth</c:v>
                </c:pt>
                <c:pt idx="1">
                  <c:v>PII</c:v>
                </c:pt>
                <c:pt idx="2">
                  <c:v>PIII</c:v>
                </c:pt>
              </c:strCache>
            </c:strRef>
          </c:cat>
          <c:val>
            <c:numRef>
              <c:f>WORKLIB_FINAL!$A$72:$C$72</c:f>
              <c:numCache>
                <c:formatCode>General</c:formatCode>
                <c:ptCount val="3"/>
                <c:pt idx="0">
                  <c:v>0.8922632404999995</c:v>
                </c:pt>
                <c:pt idx="1">
                  <c:v>0.89408977779999999</c:v>
                </c:pt>
                <c:pt idx="2">
                  <c:v>0.98175607389999997</c:v>
                </c:pt>
              </c:numCache>
            </c:numRef>
          </c:val>
          <c:smooth val="0"/>
          <c:extLst>
            <c:ext xmlns:c16="http://schemas.microsoft.com/office/drawing/2014/chart" uri="{C3380CC4-5D6E-409C-BE32-E72D297353CC}">
              <c16:uniqueId val="{00000046-FCE9-4520-AC5F-E3E234B172B0}"/>
            </c:ext>
          </c:extLst>
        </c:ser>
        <c:ser>
          <c:idx val="71"/>
          <c:order val="71"/>
          <c:marker>
            <c:symbol val="none"/>
          </c:marker>
          <c:cat>
            <c:strRef>
              <c:f>WORKLIB_FINAL!$A$1:$C$1</c:f>
              <c:strCache>
                <c:ptCount val="3"/>
                <c:pt idx="0">
                  <c:v>Truth</c:v>
                </c:pt>
                <c:pt idx="1">
                  <c:v>PII</c:v>
                </c:pt>
                <c:pt idx="2">
                  <c:v>PIII</c:v>
                </c:pt>
              </c:strCache>
            </c:strRef>
          </c:cat>
          <c:val>
            <c:numRef>
              <c:f>WORKLIB_FINAL!$A$73:$C$73</c:f>
              <c:numCache>
                <c:formatCode>General</c:formatCode>
                <c:ptCount val="3"/>
                <c:pt idx="0">
                  <c:v>0.88419869660000261</c:v>
                </c:pt>
                <c:pt idx="1">
                  <c:v>0.65782072060000274</c:v>
                </c:pt>
                <c:pt idx="2">
                  <c:v>0.92797884680000065</c:v>
                </c:pt>
              </c:numCache>
            </c:numRef>
          </c:val>
          <c:smooth val="0"/>
          <c:extLst>
            <c:ext xmlns:c16="http://schemas.microsoft.com/office/drawing/2014/chart" uri="{C3380CC4-5D6E-409C-BE32-E72D297353CC}">
              <c16:uniqueId val="{00000047-FCE9-4520-AC5F-E3E234B172B0}"/>
            </c:ext>
          </c:extLst>
        </c:ser>
        <c:ser>
          <c:idx val="72"/>
          <c:order val="72"/>
          <c:marker>
            <c:symbol val="none"/>
          </c:marker>
          <c:cat>
            <c:strRef>
              <c:f>WORKLIB_FINAL!$A$1:$C$1</c:f>
              <c:strCache>
                <c:ptCount val="3"/>
                <c:pt idx="0">
                  <c:v>Truth</c:v>
                </c:pt>
                <c:pt idx="1">
                  <c:v>PII</c:v>
                </c:pt>
                <c:pt idx="2">
                  <c:v>PIII</c:v>
                </c:pt>
              </c:strCache>
            </c:strRef>
          </c:cat>
          <c:val>
            <c:numRef>
              <c:f>WORKLIB_FINAL!$A$74:$C$74</c:f>
              <c:numCache>
                <c:formatCode>General</c:formatCode>
                <c:ptCount val="3"/>
                <c:pt idx="0">
                  <c:v>0.87572443430000402</c:v>
                </c:pt>
                <c:pt idx="1">
                  <c:v>0.91613379559999997</c:v>
                </c:pt>
                <c:pt idx="2">
                  <c:v>0.85330606340000004</c:v>
                </c:pt>
              </c:numCache>
            </c:numRef>
          </c:val>
          <c:smooth val="0"/>
          <c:extLst>
            <c:ext xmlns:c16="http://schemas.microsoft.com/office/drawing/2014/chart" uri="{C3380CC4-5D6E-409C-BE32-E72D297353CC}">
              <c16:uniqueId val="{00000048-FCE9-4520-AC5F-E3E234B172B0}"/>
            </c:ext>
          </c:extLst>
        </c:ser>
        <c:ser>
          <c:idx val="73"/>
          <c:order val="73"/>
          <c:marker>
            <c:symbol val="none"/>
          </c:marker>
          <c:cat>
            <c:strRef>
              <c:f>WORKLIB_FINAL!$A$1:$C$1</c:f>
              <c:strCache>
                <c:ptCount val="3"/>
                <c:pt idx="0">
                  <c:v>Truth</c:v>
                </c:pt>
                <c:pt idx="1">
                  <c:v>PII</c:v>
                </c:pt>
                <c:pt idx="2">
                  <c:v>PIII</c:v>
                </c:pt>
              </c:strCache>
            </c:strRef>
          </c:cat>
          <c:val>
            <c:numRef>
              <c:f>WORKLIB_FINAL!$A$75:$C$75</c:f>
              <c:numCache>
                <c:formatCode>General</c:formatCode>
                <c:ptCount val="3"/>
                <c:pt idx="0">
                  <c:v>0.86680825420000274</c:v>
                </c:pt>
                <c:pt idx="1">
                  <c:v>0.97566841350000355</c:v>
                </c:pt>
                <c:pt idx="2">
                  <c:v>0.89551285369999989</c:v>
                </c:pt>
              </c:numCache>
            </c:numRef>
          </c:val>
          <c:smooth val="0"/>
          <c:extLst>
            <c:ext xmlns:c16="http://schemas.microsoft.com/office/drawing/2014/chart" uri="{C3380CC4-5D6E-409C-BE32-E72D297353CC}">
              <c16:uniqueId val="{00000049-FCE9-4520-AC5F-E3E234B172B0}"/>
            </c:ext>
          </c:extLst>
        </c:ser>
        <c:ser>
          <c:idx val="74"/>
          <c:order val="74"/>
          <c:marker>
            <c:symbol val="none"/>
          </c:marker>
          <c:cat>
            <c:strRef>
              <c:f>WORKLIB_FINAL!$A$1:$C$1</c:f>
              <c:strCache>
                <c:ptCount val="3"/>
                <c:pt idx="0">
                  <c:v>Truth</c:v>
                </c:pt>
                <c:pt idx="1">
                  <c:v>PII</c:v>
                </c:pt>
                <c:pt idx="2">
                  <c:v>PIII</c:v>
                </c:pt>
              </c:strCache>
            </c:strRef>
          </c:cat>
          <c:val>
            <c:numRef>
              <c:f>WORKLIB_FINAL!$A$76:$C$76</c:f>
              <c:numCache>
                <c:formatCode>General</c:formatCode>
                <c:ptCount val="3"/>
                <c:pt idx="0">
                  <c:v>0.85741438189999797</c:v>
                </c:pt>
                <c:pt idx="1">
                  <c:v>1.0316011769999998</c:v>
                </c:pt>
                <c:pt idx="2">
                  <c:v>0.87083696760000062</c:v>
                </c:pt>
              </c:numCache>
            </c:numRef>
          </c:val>
          <c:smooth val="0"/>
          <c:extLst>
            <c:ext xmlns:c16="http://schemas.microsoft.com/office/drawing/2014/chart" uri="{C3380CC4-5D6E-409C-BE32-E72D297353CC}">
              <c16:uniqueId val="{0000004A-FCE9-4520-AC5F-E3E234B172B0}"/>
            </c:ext>
          </c:extLst>
        </c:ser>
        <c:ser>
          <c:idx val="75"/>
          <c:order val="75"/>
          <c:marker>
            <c:symbol val="none"/>
          </c:marker>
          <c:cat>
            <c:strRef>
              <c:f>WORKLIB_FINAL!$A$1:$C$1</c:f>
              <c:strCache>
                <c:ptCount val="3"/>
                <c:pt idx="0">
                  <c:v>Truth</c:v>
                </c:pt>
                <c:pt idx="1">
                  <c:v>PII</c:v>
                </c:pt>
                <c:pt idx="2">
                  <c:v>PIII</c:v>
                </c:pt>
              </c:strCache>
            </c:strRef>
          </c:cat>
          <c:val>
            <c:numRef>
              <c:f>WORKLIB_FINAL!$A$77:$C$77</c:f>
              <c:numCache>
                <c:formatCode>General</c:formatCode>
                <c:ptCount val="3"/>
                <c:pt idx="0">
                  <c:v>0.84750294399999959</c:v>
                </c:pt>
                <c:pt idx="1">
                  <c:v>1.0265846094</c:v>
                </c:pt>
                <c:pt idx="2">
                  <c:v>0.84681279330000003</c:v>
                </c:pt>
              </c:numCache>
            </c:numRef>
          </c:val>
          <c:smooth val="0"/>
          <c:extLst>
            <c:ext xmlns:c16="http://schemas.microsoft.com/office/drawing/2014/chart" uri="{C3380CC4-5D6E-409C-BE32-E72D297353CC}">
              <c16:uniqueId val="{0000004B-FCE9-4520-AC5F-E3E234B172B0}"/>
            </c:ext>
          </c:extLst>
        </c:ser>
        <c:ser>
          <c:idx val="76"/>
          <c:order val="76"/>
          <c:marker>
            <c:symbol val="none"/>
          </c:marker>
          <c:cat>
            <c:strRef>
              <c:f>WORKLIB_FINAL!$A$1:$C$1</c:f>
              <c:strCache>
                <c:ptCount val="3"/>
                <c:pt idx="0">
                  <c:v>Truth</c:v>
                </c:pt>
                <c:pt idx="1">
                  <c:v>PII</c:v>
                </c:pt>
                <c:pt idx="2">
                  <c:v>PIII</c:v>
                </c:pt>
              </c:strCache>
            </c:strRef>
          </c:cat>
          <c:val>
            <c:numRef>
              <c:f>WORKLIB_FINAL!$A$78:$C$78</c:f>
              <c:numCache>
                <c:formatCode>General</c:formatCode>
                <c:ptCount val="3"/>
                <c:pt idx="0">
                  <c:v>0.83702934640000226</c:v>
                </c:pt>
                <c:pt idx="1">
                  <c:v>0.52316577919999996</c:v>
                </c:pt>
                <c:pt idx="2">
                  <c:v>0.90458196219999998</c:v>
                </c:pt>
              </c:numCache>
            </c:numRef>
          </c:val>
          <c:smooth val="0"/>
          <c:extLst>
            <c:ext xmlns:c16="http://schemas.microsoft.com/office/drawing/2014/chart" uri="{C3380CC4-5D6E-409C-BE32-E72D297353CC}">
              <c16:uniqueId val="{0000004C-FCE9-4520-AC5F-E3E234B172B0}"/>
            </c:ext>
          </c:extLst>
        </c:ser>
        <c:ser>
          <c:idx val="77"/>
          <c:order val="77"/>
          <c:marker>
            <c:symbol val="none"/>
          </c:marker>
          <c:cat>
            <c:strRef>
              <c:f>WORKLIB_FINAL!$A$1:$C$1</c:f>
              <c:strCache>
                <c:ptCount val="3"/>
                <c:pt idx="0">
                  <c:v>Truth</c:v>
                </c:pt>
                <c:pt idx="1">
                  <c:v>PII</c:v>
                </c:pt>
                <c:pt idx="2">
                  <c:v>PIII</c:v>
                </c:pt>
              </c:strCache>
            </c:strRef>
          </c:cat>
          <c:val>
            <c:numRef>
              <c:f>WORKLIB_FINAL!$A$79:$C$79</c:f>
              <c:numCache>
                <c:formatCode>General</c:formatCode>
                <c:ptCount val="3"/>
                <c:pt idx="0">
                  <c:v>0.82594353460000225</c:v>
                </c:pt>
                <c:pt idx="1">
                  <c:v>0.89669019250000226</c:v>
                </c:pt>
                <c:pt idx="2">
                  <c:v>0.89446939879999798</c:v>
                </c:pt>
              </c:numCache>
            </c:numRef>
          </c:val>
          <c:smooth val="0"/>
          <c:extLst>
            <c:ext xmlns:c16="http://schemas.microsoft.com/office/drawing/2014/chart" uri="{C3380CC4-5D6E-409C-BE32-E72D297353CC}">
              <c16:uniqueId val="{0000004D-FCE9-4520-AC5F-E3E234B172B0}"/>
            </c:ext>
          </c:extLst>
        </c:ser>
        <c:ser>
          <c:idx val="78"/>
          <c:order val="78"/>
          <c:marker>
            <c:symbol val="none"/>
          </c:marker>
          <c:cat>
            <c:strRef>
              <c:f>WORKLIB_FINAL!$A$1:$C$1</c:f>
              <c:strCache>
                <c:ptCount val="3"/>
                <c:pt idx="0">
                  <c:v>Truth</c:v>
                </c:pt>
                <c:pt idx="1">
                  <c:v>PII</c:v>
                </c:pt>
                <c:pt idx="2">
                  <c:v>PIII</c:v>
                </c:pt>
              </c:strCache>
            </c:strRef>
          </c:cat>
          <c:val>
            <c:numRef>
              <c:f>WORKLIB_FINAL!$A$80:$C$80</c:f>
              <c:numCache>
                <c:formatCode>General</c:formatCode>
                <c:ptCount val="3"/>
                <c:pt idx="0">
                  <c:v>0.81418910650000065</c:v>
                </c:pt>
                <c:pt idx="1">
                  <c:v>0.53880924130000063</c:v>
                </c:pt>
                <c:pt idx="2">
                  <c:v>0.75406466400000005</c:v>
                </c:pt>
              </c:numCache>
            </c:numRef>
          </c:val>
          <c:smooth val="0"/>
          <c:extLst>
            <c:ext xmlns:c16="http://schemas.microsoft.com/office/drawing/2014/chart" uri="{C3380CC4-5D6E-409C-BE32-E72D297353CC}">
              <c16:uniqueId val="{0000004E-FCE9-4520-AC5F-E3E234B172B0}"/>
            </c:ext>
          </c:extLst>
        </c:ser>
        <c:ser>
          <c:idx val="79"/>
          <c:order val="79"/>
          <c:marker>
            <c:symbol val="none"/>
          </c:marker>
          <c:cat>
            <c:strRef>
              <c:f>WORKLIB_FINAL!$A$1:$C$1</c:f>
              <c:strCache>
                <c:ptCount val="3"/>
                <c:pt idx="0">
                  <c:v>Truth</c:v>
                </c:pt>
                <c:pt idx="1">
                  <c:v>PII</c:v>
                </c:pt>
                <c:pt idx="2">
                  <c:v>PIII</c:v>
                </c:pt>
              </c:strCache>
            </c:strRef>
          </c:cat>
          <c:val>
            <c:numRef>
              <c:f>WORKLIB_FINAL!$A$81:$C$81</c:f>
              <c:numCache>
                <c:formatCode>General</c:formatCode>
                <c:ptCount val="3"/>
                <c:pt idx="0">
                  <c:v>0.80170224360000064</c:v>
                </c:pt>
                <c:pt idx="1">
                  <c:v>0.51974703240000308</c:v>
                </c:pt>
                <c:pt idx="2">
                  <c:v>0.6623830837000001</c:v>
                </c:pt>
              </c:numCache>
            </c:numRef>
          </c:val>
          <c:smooth val="0"/>
          <c:extLst>
            <c:ext xmlns:c16="http://schemas.microsoft.com/office/drawing/2014/chart" uri="{C3380CC4-5D6E-409C-BE32-E72D297353CC}">
              <c16:uniqueId val="{0000004F-FCE9-4520-AC5F-E3E234B172B0}"/>
            </c:ext>
          </c:extLst>
        </c:ser>
        <c:ser>
          <c:idx val="80"/>
          <c:order val="80"/>
          <c:marker>
            <c:symbol val="none"/>
          </c:marker>
          <c:cat>
            <c:strRef>
              <c:f>WORKLIB_FINAL!$A$1:$C$1</c:f>
              <c:strCache>
                <c:ptCount val="3"/>
                <c:pt idx="0">
                  <c:v>Truth</c:v>
                </c:pt>
                <c:pt idx="1">
                  <c:v>PII</c:v>
                </c:pt>
                <c:pt idx="2">
                  <c:v>PIII</c:v>
                </c:pt>
              </c:strCache>
            </c:strRef>
          </c:cat>
          <c:val>
            <c:numRef>
              <c:f>WORKLIB_FINAL!$A$82:$C$82</c:f>
              <c:numCache>
                <c:formatCode>General</c:formatCode>
                <c:ptCount val="3"/>
                <c:pt idx="0">
                  <c:v>0.78841041460000005</c:v>
                </c:pt>
                <c:pt idx="1">
                  <c:v>0.74864061490000366</c:v>
                </c:pt>
                <c:pt idx="2">
                  <c:v>0.74741201840000004</c:v>
                </c:pt>
              </c:numCache>
            </c:numRef>
          </c:val>
          <c:smooth val="0"/>
          <c:extLst>
            <c:ext xmlns:c16="http://schemas.microsoft.com/office/drawing/2014/chart" uri="{C3380CC4-5D6E-409C-BE32-E72D297353CC}">
              <c16:uniqueId val="{00000050-FCE9-4520-AC5F-E3E234B172B0}"/>
            </c:ext>
          </c:extLst>
        </c:ser>
        <c:ser>
          <c:idx val="81"/>
          <c:order val="81"/>
          <c:marker>
            <c:symbol val="none"/>
          </c:marker>
          <c:cat>
            <c:strRef>
              <c:f>WORKLIB_FINAL!$A$1:$C$1</c:f>
              <c:strCache>
                <c:ptCount val="3"/>
                <c:pt idx="0">
                  <c:v>Truth</c:v>
                </c:pt>
                <c:pt idx="1">
                  <c:v>PII</c:v>
                </c:pt>
                <c:pt idx="2">
                  <c:v>PIII</c:v>
                </c:pt>
              </c:strCache>
            </c:strRef>
          </c:cat>
          <c:val>
            <c:numRef>
              <c:f>WORKLIB_FINAL!$A$83:$C$83</c:f>
              <c:numCache>
                <c:formatCode>General</c:formatCode>
                <c:ptCount val="3"/>
                <c:pt idx="0">
                  <c:v>0.77423079160000063</c:v>
                </c:pt>
                <c:pt idx="1">
                  <c:v>0.82030149220000226</c:v>
                </c:pt>
                <c:pt idx="2">
                  <c:v>0.66931523670000226</c:v>
                </c:pt>
              </c:numCache>
            </c:numRef>
          </c:val>
          <c:smooth val="0"/>
          <c:extLst>
            <c:ext xmlns:c16="http://schemas.microsoft.com/office/drawing/2014/chart" uri="{C3380CC4-5D6E-409C-BE32-E72D297353CC}">
              <c16:uniqueId val="{00000051-FCE9-4520-AC5F-E3E234B172B0}"/>
            </c:ext>
          </c:extLst>
        </c:ser>
        <c:ser>
          <c:idx val="82"/>
          <c:order val="82"/>
          <c:marker>
            <c:symbol val="none"/>
          </c:marker>
          <c:cat>
            <c:strRef>
              <c:f>WORKLIB_FINAL!$A$1:$C$1</c:f>
              <c:strCache>
                <c:ptCount val="3"/>
                <c:pt idx="0">
                  <c:v>Truth</c:v>
                </c:pt>
                <c:pt idx="1">
                  <c:v>PII</c:v>
                </c:pt>
                <c:pt idx="2">
                  <c:v>PIII</c:v>
                </c:pt>
              </c:strCache>
            </c:strRef>
          </c:cat>
          <c:val>
            <c:numRef>
              <c:f>WORKLIB_FINAL!$A$84:$C$84</c:f>
              <c:numCache>
                <c:formatCode>General</c:formatCode>
                <c:ptCount val="3"/>
                <c:pt idx="0">
                  <c:v>0.75906830179999996</c:v>
                </c:pt>
                <c:pt idx="1">
                  <c:v>0.52802397099999998</c:v>
                </c:pt>
                <c:pt idx="2">
                  <c:v>0.92769993930000239</c:v>
                </c:pt>
              </c:numCache>
            </c:numRef>
          </c:val>
          <c:smooth val="0"/>
          <c:extLst>
            <c:ext xmlns:c16="http://schemas.microsoft.com/office/drawing/2014/chart" uri="{C3380CC4-5D6E-409C-BE32-E72D297353CC}">
              <c16:uniqueId val="{00000052-FCE9-4520-AC5F-E3E234B172B0}"/>
            </c:ext>
          </c:extLst>
        </c:ser>
        <c:ser>
          <c:idx val="83"/>
          <c:order val="83"/>
          <c:marker>
            <c:symbol val="none"/>
          </c:marker>
          <c:cat>
            <c:strRef>
              <c:f>WORKLIB_FINAL!$A$1:$C$1</c:f>
              <c:strCache>
                <c:ptCount val="3"/>
                <c:pt idx="0">
                  <c:v>Truth</c:v>
                </c:pt>
                <c:pt idx="1">
                  <c:v>PII</c:v>
                </c:pt>
                <c:pt idx="2">
                  <c:v>PIII</c:v>
                </c:pt>
              </c:strCache>
            </c:strRef>
          </c:cat>
          <c:val>
            <c:numRef>
              <c:f>WORKLIB_FINAL!$A$85:$C$85</c:f>
              <c:numCache>
                <c:formatCode>General</c:formatCode>
                <c:ptCount val="3"/>
                <c:pt idx="0">
                  <c:v>0.74281321170000003</c:v>
                </c:pt>
                <c:pt idx="1">
                  <c:v>0.80616938069999999</c:v>
                </c:pt>
                <c:pt idx="2">
                  <c:v>0.61479698570000008</c:v>
                </c:pt>
              </c:numCache>
            </c:numRef>
          </c:val>
          <c:smooth val="0"/>
          <c:extLst>
            <c:ext xmlns:c16="http://schemas.microsoft.com/office/drawing/2014/chart" uri="{C3380CC4-5D6E-409C-BE32-E72D297353CC}">
              <c16:uniqueId val="{00000053-FCE9-4520-AC5F-E3E234B172B0}"/>
            </c:ext>
          </c:extLst>
        </c:ser>
        <c:ser>
          <c:idx val="84"/>
          <c:order val="84"/>
          <c:marker>
            <c:symbol val="none"/>
          </c:marker>
          <c:cat>
            <c:strRef>
              <c:f>WORKLIB_FINAL!$A$1:$C$1</c:f>
              <c:strCache>
                <c:ptCount val="3"/>
                <c:pt idx="0">
                  <c:v>Truth</c:v>
                </c:pt>
                <c:pt idx="1">
                  <c:v>PII</c:v>
                </c:pt>
                <c:pt idx="2">
                  <c:v>PIII</c:v>
                </c:pt>
              </c:strCache>
            </c:strRef>
          </c:cat>
          <c:val>
            <c:numRef>
              <c:f>WORKLIB_FINAL!$A$86:$C$86</c:f>
              <c:numCache>
                <c:formatCode>General</c:formatCode>
                <c:ptCount val="3"/>
                <c:pt idx="0">
                  <c:v>0.7253381082</c:v>
                </c:pt>
                <c:pt idx="1">
                  <c:v>0.51264339410000004</c:v>
                </c:pt>
                <c:pt idx="2">
                  <c:v>0.76692908310000274</c:v>
                </c:pt>
              </c:numCache>
            </c:numRef>
          </c:val>
          <c:smooth val="0"/>
          <c:extLst>
            <c:ext xmlns:c16="http://schemas.microsoft.com/office/drawing/2014/chart" uri="{C3380CC4-5D6E-409C-BE32-E72D297353CC}">
              <c16:uniqueId val="{00000054-FCE9-4520-AC5F-E3E234B172B0}"/>
            </c:ext>
          </c:extLst>
        </c:ser>
        <c:ser>
          <c:idx val="85"/>
          <c:order val="85"/>
          <c:marker>
            <c:symbol val="none"/>
          </c:marker>
          <c:cat>
            <c:strRef>
              <c:f>WORKLIB_FINAL!$A$1:$C$1</c:f>
              <c:strCache>
                <c:ptCount val="3"/>
                <c:pt idx="0">
                  <c:v>Truth</c:v>
                </c:pt>
                <c:pt idx="1">
                  <c:v>PII</c:v>
                </c:pt>
                <c:pt idx="2">
                  <c:v>PIII</c:v>
                </c:pt>
              </c:strCache>
            </c:strRef>
          </c:cat>
          <c:val>
            <c:numRef>
              <c:f>WORKLIB_FINAL!$A$87:$C$87</c:f>
              <c:numCache>
                <c:formatCode>General</c:formatCode>
                <c:ptCount val="3"/>
                <c:pt idx="0">
                  <c:v>0.70649409160000065</c:v>
                </c:pt>
                <c:pt idx="1">
                  <c:v>0.92077162740000273</c:v>
                </c:pt>
                <c:pt idx="2">
                  <c:v>0.67880141800000404</c:v>
                </c:pt>
              </c:numCache>
            </c:numRef>
          </c:val>
          <c:smooth val="0"/>
          <c:extLst>
            <c:ext xmlns:c16="http://schemas.microsoft.com/office/drawing/2014/chart" uri="{C3380CC4-5D6E-409C-BE32-E72D297353CC}">
              <c16:uniqueId val="{00000055-FCE9-4520-AC5F-E3E234B172B0}"/>
            </c:ext>
          </c:extLst>
        </c:ser>
        <c:ser>
          <c:idx val="86"/>
          <c:order val="86"/>
          <c:marker>
            <c:symbol val="none"/>
          </c:marker>
          <c:cat>
            <c:strRef>
              <c:f>WORKLIB_FINAL!$A$1:$C$1</c:f>
              <c:strCache>
                <c:ptCount val="3"/>
                <c:pt idx="0">
                  <c:v>Truth</c:v>
                </c:pt>
                <c:pt idx="1">
                  <c:v>PII</c:v>
                </c:pt>
                <c:pt idx="2">
                  <c:v>PIII</c:v>
                </c:pt>
              </c:strCache>
            </c:strRef>
          </c:cat>
          <c:val>
            <c:numRef>
              <c:f>WORKLIB_FINAL!$A$88:$C$88</c:f>
              <c:numCache>
                <c:formatCode>General</c:formatCode>
                <c:ptCount val="3"/>
                <c:pt idx="0">
                  <c:v>0.68610593410000065</c:v>
                </c:pt>
                <c:pt idx="1">
                  <c:v>0.42973911419999999</c:v>
                </c:pt>
                <c:pt idx="2">
                  <c:v>0.67104648060000238</c:v>
                </c:pt>
              </c:numCache>
            </c:numRef>
          </c:val>
          <c:smooth val="0"/>
          <c:extLst>
            <c:ext xmlns:c16="http://schemas.microsoft.com/office/drawing/2014/chart" uri="{C3380CC4-5D6E-409C-BE32-E72D297353CC}">
              <c16:uniqueId val="{00000056-FCE9-4520-AC5F-E3E234B172B0}"/>
            </c:ext>
          </c:extLst>
        </c:ser>
        <c:ser>
          <c:idx val="87"/>
          <c:order val="87"/>
          <c:marker>
            <c:symbol val="none"/>
          </c:marker>
          <c:cat>
            <c:strRef>
              <c:f>WORKLIB_FINAL!$A$1:$C$1</c:f>
              <c:strCache>
                <c:ptCount val="3"/>
                <c:pt idx="0">
                  <c:v>Truth</c:v>
                </c:pt>
                <c:pt idx="1">
                  <c:v>PII</c:v>
                </c:pt>
                <c:pt idx="2">
                  <c:v>PIII</c:v>
                </c:pt>
              </c:strCache>
            </c:strRef>
          </c:cat>
          <c:val>
            <c:numRef>
              <c:f>WORKLIB_FINAL!$A$89:$C$89</c:f>
              <c:numCache>
                <c:formatCode>General</c:formatCode>
                <c:ptCount val="3"/>
                <c:pt idx="0">
                  <c:v>0.66396586310000238</c:v>
                </c:pt>
                <c:pt idx="1">
                  <c:v>0.40716855340000002</c:v>
                </c:pt>
                <c:pt idx="2">
                  <c:v>0.71368466390000063</c:v>
                </c:pt>
              </c:numCache>
            </c:numRef>
          </c:val>
          <c:smooth val="0"/>
          <c:extLst>
            <c:ext xmlns:c16="http://schemas.microsoft.com/office/drawing/2014/chart" uri="{C3380CC4-5D6E-409C-BE32-E72D297353CC}">
              <c16:uniqueId val="{00000057-FCE9-4520-AC5F-E3E234B172B0}"/>
            </c:ext>
          </c:extLst>
        </c:ser>
        <c:ser>
          <c:idx val="88"/>
          <c:order val="88"/>
          <c:marker>
            <c:symbol val="none"/>
          </c:marker>
          <c:cat>
            <c:strRef>
              <c:f>WORKLIB_FINAL!$A$1:$C$1</c:f>
              <c:strCache>
                <c:ptCount val="3"/>
                <c:pt idx="0">
                  <c:v>Truth</c:v>
                </c:pt>
                <c:pt idx="1">
                  <c:v>PII</c:v>
                </c:pt>
                <c:pt idx="2">
                  <c:v>PIII</c:v>
                </c:pt>
              </c:strCache>
            </c:strRef>
          </c:cat>
          <c:val>
            <c:numRef>
              <c:f>WORKLIB_FINAL!$A$90:$C$90</c:f>
              <c:numCache>
                <c:formatCode>General</c:formatCode>
                <c:ptCount val="3"/>
                <c:pt idx="0">
                  <c:v>0.6398255086000032</c:v>
                </c:pt>
                <c:pt idx="1">
                  <c:v>0.62604471900000225</c:v>
                </c:pt>
                <c:pt idx="2">
                  <c:v>0.54736726799999957</c:v>
                </c:pt>
              </c:numCache>
            </c:numRef>
          </c:val>
          <c:smooth val="0"/>
          <c:extLst>
            <c:ext xmlns:c16="http://schemas.microsoft.com/office/drawing/2014/chart" uri="{C3380CC4-5D6E-409C-BE32-E72D297353CC}">
              <c16:uniqueId val="{00000058-FCE9-4520-AC5F-E3E234B172B0}"/>
            </c:ext>
          </c:extLst>
        </c:ser>
        <c:ser>
          <c:idx val="89"/>
          <c:order val="89"/>
          <c:marker>
            <c:symbol val="none"/>
          </c:marker>
          <c:cat>
            <c:strRef>
              <c:f>WORKLIB_FINAL!$A$1:$C$1</c:f>
              <c:strCache>
                <c:ptCount val="3"/>
                <c:pt idx="0">
                  <c:v>Truth</c:v>
                </c:pt>
                <c:pt idx="1">
                  <c:v>PII</c:v>
                </c:pt>
                <c:pt idx="2">
                  <c:v>PIII</c:v>
                </c:pt>
              </c:strCache>
            </c:strRef>
          </c:cat>
          <c:val>
            <c:numRef>
              <c:f>WORKLIB_FINAL!$A$91:$C$91</c:f>
              <c:numCache>
                <c:formatCode>General</c:formatCode>
                <c:ptCount val="3"/>
                <c:pt idx="0">
                  <c:v>0.61338538240000062</c:v>
                </c:pt>
                <c:pt idx="1">
                  <c:v>0.6902756724000032</c:v>
                </c:pt>
                <c:pt idx="2">
                  <c:v>0.67820777600000226</c:v>
                </c:pt>
              </c:numCache>
            </c:numRef>
          </c:val>
          <c:smooth val="0"/>
          <c:extLst>
            <c:ext xmlns:c16="http://schemas.microsoft.com/office/drawing/2014/chart" uri="{C3380CC4-5D6E-409C-BE32-E72D297353CC}">
              <c16:uniqueId val="{00000059-FCE9-4520-AC5F-E3E234B172B0}"/>
            </c:ext>
          </c:extLst>
        </c:ser>
        <c:ser>
          <c:idx val="90"/>
          <c:order val="90"/>
          <c:marker>
            <c:symbol val="none"/>
          </c:marker>
          <c:cat>
            <c:strRef>
              <c:f>WORKLIB_FINAL!$A$1:$C$1</c:f>
              <c:strCache>
                <c:ptCount val="3"/>
                <c:pt idx="0">
                  <c:v>Truth</c:v>
                </c:pt>
                <c:pt idx="1">
                  <c:v>PII</c:v>
                </c:pt>
                <c:pt idx="2">
                  <c:v>PIII</c:v>
                </c:pt>
              </c:strCache>
            </c:strRef>
          </c:cat>
          <c:val>
            <c:numRef>
              <c:f>WORKLIB_FINAL!$A$92:$C$92</c:f>
              <c:numCache>
                <c:formatCode>General</c:formatCode>
                <c:ptCount val="3"/>
                <c:pt idx="0">
                  <c:v>0.58428104099999956</c:v>
                </c:pt>
                <c:pt idx="1">
                  <c:v>0.6015927599999995</c:v>
                </c:pt>
                <c:pt idx="2">
                  <c:v>0.61288465660000402</c:v>
                </c:pt>
              </c:numCache>
            </c:numRef>
          </c:val>
          <c:smooth val="0"/>
          <c:extLst>
            <c:ext xmlns:c16="http://schemas.microsoft.com/office/drawing/2014/chart" uri="{C3380CC4-5D6E-409C-BE32-E72D297353CC}">
              <c16:uniqueId val="{0000005A-FCE9-4520-AC5F-E3E234B172B0}"/>
            </c:ext>
          </c:extLst>
        </c:ser>
        <c:ser>
          <c:idx val="91"/>
          <c:order val="91"/>
          <c:marker>
            <c:symbol val="none"/>
          </c:marker>
          <c:cat>
            <c:strRef>
              <c:f>WORKLIB_FINAL!$A$1:$C$1</c:f>
              <c:strCache>
                <c:ptCount val="3"/>
                <c:pt idx="0">
                  <c:v>Truth</c:v>
                </c:pt>
                <c:pt idx="1">
                  <c:v>PII</c:v>
                </c:pt>
                <c:pt idx="2">
                  <c:v>PIII</c:v>
                </c:pt>
              </c:strCache>
            </c:strRef>
          </c:cat>
          <c:val>
            <c:numRef>
              <c:f>WORKLIB_FINAL!$A$93:$C$93</c:f>
              <c:numCache>
                <c:formatCode>General</c:formatCode>
                <c:ptCount val="3"/>
                <c:pt idx="0">
                  <c:v>0.55206484730000005</c:v>
                </c:pt>
                <c:pt idx="1">
                  <c:v>0.54147262929999951</c:v>
                </c:pt>
                <c:pt idx="2">
                  <c:v>0.62879492010000226</c:v>
                </c:pt>
              </c:numCache>
            </c:numRef>
          </c:val>
          <c:smooth val="0"/>
          <c:extLst>
            <c:ext xmlns:c16="http://schemas.microsoft.com/office/drawing/2014/chart" uri="{C3380CC4-5D6E-409C-BE32-E72D297353CC}">
              <c16:uniqueId val="{0000005B-FCE9-4520-AC5F-E3E234B172B0}"/>
            </c:ext>
          </c:extLst>
        </c:ser>
        <c:ser>
          <c:idx val="92"/>
          <c:order val="92"/>
          <c:marker>
            <c:symbol val="none"/>
          </c:marker>
          <c:cat>
            <c:strRef>
              <c:f>WORKLIB_FINAL!$A$1:$C$1</c:f>
              <c:strCache>
                <c:ptCount val="3"/>
                <c:pt idx="0">
                  <c:v>Truth</c:v>
                </c:pt>
                <c:pt idx="1">
                  <c:v>PII</c:v>
                </c:pt>
                <c:pt idx="2">
                  <c:v>PIII</c:v>
                </c:pt>
              </c:strCache>
            </c:strRef>
          </c:cat>
          <c:val>
            <c:numRef>
              <c:f>WORKLIB_FINAL!$A$94:$C$94</c:f>
              <c:numCache>
                <c:formatCode>General</c:formatCode>
                <c:ptCount val="3"/>
                <c:pt idx="0">
                  <c:v>0.5161821075999995</c:v>
                </c:pt>
                <c:pt idx="1">
                  <c:v>0.64160011460000355</c:v>
                </c:pt>
                <c:pt idx="2">
                  <c:v>0.55640820599999996</c:v>
                </c:pt>
              </c:numCache>
            </c:numRef>
          </c:val>
          <c:smooth val="0"/>
          <c:extLst>
            <c:ext xmlns:c16="http://schemas.microsoft.com/office/drawing/2014/chart" uri="{C3380CC4-5D6E-409C-BE32-E72D297353CC}">
              <c16:uniqueId val="{0000005C-FCE9-4520-AC5F-E3E234B172B0}"/>
            </c:ext>
          </c:extLst>
        </c:ser>
        <c:ser>
          <c:idx val="93"/>
          <c:order val="93"/>
          <c:marker>
            <c:symbol val="none"/>
          </c:marker>
          <c:cat>
            <c:strRef>
              <c:f>WORKLIB_FINAL!$A$1:$C$1</c:f>
              <c:strCache>
                <c:ptCount val="3"/>
                <c:pt idx="0">
                  <c:v>Truth</c:v>
                </c:pt>
                <c:pt idx="1">
                  <c:v>PII</c:v>
                </c:pt>
                <c:pt idx="2">
                  <c:v>PIII</c:v>
                </c:pt>
              </c:strCache>
            </c:strRef>
          </c:cat>
          <c:val>
            <c:numRef>
              <c:f>WORKLIB_FINAL!$A$95:$C$95</c:f>
              <c:numCache>
                <c:formatCode>General</c:formatCode>
                <c:ptCount val="3"/>
                <c:pt idx="0">
                  <c:v>0.47594081920000136</c:v>
                </c:pt>
                <c:pt idx="1">
                  <c:v>0.73798795010000062</c:v>
                </c:pt>
                <c:pt idx="2">
                  <c:v>0.43536721610000101</c:v>
                </c:pt>
              </c:numCache>
            </c:numRef>
          </c:val>
          <c:smooth val="0"/>
          <c:extLst>
            <c:ext xmlns:c16="http://schemas.microsoft.com/office/drawing/2014/chart" uri="{C3380CC4-5D6E-409C-BE32-E72D297353CC}">
              <c16:uniqueId val="{0000005D-FCE9-4520-AC5F-E3E234B172B0}"/>
            </c:ext>
          </c:extLst>
        </c:ser>
        <c:ser>
          <c:idx val="94"/>
          <c:order val="94"/>
          <c:marker>
            <c:symbol val="none"/>
          </c:marker>
          <c:cat>
            <c:strRef>
              <c:f>WORKLIB_FINAL!$A$1:$C$1</c:f>
              <c:strCache>
                <c:ptCount val="3"/>
                <c:pt idx="0">
                  <c:v>Truth</c:v>
                </c:pt>
                <c:pt idx="1">
                  <c:v>PII</c:v>
                </c:pt>
                <c:pt idx="2">
                  <c:v>PIII</c:v>
                </c:pt>
              </c:strCache>
            </c:strRef>
          </c:cat>
          <c:val>
            <c:numRef>
              <c:f>WORKLIB_FINAL!$A$96:$C$96</c:f>
              <c:numCache>
                <c:formatCode>General</c:formatCode>
                <c:ptCount val="3"/>
                <c:pt idx="0">
                  <c:v>0.43047703390000136</c:v>
                </c:pt>
                <c:pt idx="1">
                  <c:v>0.3374968698000026</c:v>
                </c:pt>
                <c:pt idx="2">
                  <c:v>0.43333200510000136</c:v>
                </c:pt>
              </c:numCache>
            </c:numRef>
          </c:val>
          <c:smooth val="0"/>
          <c:extLst>
            <c:ext xmlns:c16="http://schemas.microsoft.com/office/drawing/2014/chart" uri="{C3380CC4-5D6E-409C-BE32-E72D297353CC}">
              <c16:uniqueId val="{0000005E-FCE9-4520-AC5F-E3E234B172B0}"/>
            </c:ext>
          </c:extLst>
        </c:ser>
        <c:ser>
          <c:idx val="95"/>
          <c:order val="95"/>
          <c:marker>
            <c:symbol val="none"/>
          </c:marker>
          <c:cat>
            <c:strRef>
              <c:f>WORKLIB_FINAL!$A$1:$C$1</c:f>
              <c:strCache>
                <c:ptCount val="3"/>
                <c:pt idx="0">
                  <c:v>Truth</c:v>
                </c:pt>
                <c:pt idx="1">
                  <c:v>PII</c:v>
                </c:pt>
                <c:pt idx="2">
                  <c:v>PIII</c:v>
                </c:pt>
              </c:strCache>
            </c:strRef>
          </c:cat>
          <c:val>
            <c:numRef>
              <c:f>WORKLIB_FINAL!$A$97:$C$97</c:f>
              <c:numCache>
                <c:formatCode>General</c:formatCode>
                <c:ptCount val="3"/>
                <c:pt idx="0">
                  <c:v>0.378729237100001</c:v>
                </c:pt>
                <c:pt idx="1">
                  <c:v>0.54376381880000002</c:v>
                </c:pt>
                <c:pt idx="2">
                  <c:v>0.39087457790000302</c:v>
                </c:pt>
              </c:numCache>
            </c:numRef>
          </c:val>
          <c:smooth val="0"/>
          <c:extLst>
            <c:ext xmlns:c16="http://schemas.microsoft.com/office/drawing/2014/chart" uri="{C3380CC4-5D6E-409C-BE32-E72D297353CC}">
              <c16:uniqueId val="{0000005F-FCE9-4520-AC5F-E3E234B172B0}"/>
            </c:ext>
          </c:extLst>
        </c:ser>
        <c:ser>
          <c:idx val="96"/>
          <c:order val="96"/>
          <c:marker>
            <c:symbol val="none"/>
          </c:marker>
          <c:cat>
            <c:strRef>
              <c:f>WORKLIB_FINAL!$A$1:$C$1</c:f>
              <c:strCache>
                <c:ptCount val="3"/>
                <c:pt idx="0">
                  <c:v>Truth</c:v>
                </c:pt>
                <c:pt idx="1">
                  <c:v>PII</c:v>
                </c:pt>
                <c:pt idx="2">
                  <c:v>PIII</c:v>
                </c:pt>
              </c:strCache>
            </c:strRef>
          </c:cat>
          <c:val>
            <c:numRef>
              <c:f>WORKLIB_FINAL!$A$98:$C$98</c:f>
              <c:numCache>
                <c:formatCode>General</c:formatCode>
                <c:ptCount val="3"/>
                <c:pt idx="0">
                  <c:v>0.31948035720000201</c:v>
                </c:pt>
                <c:pt idx="1">
                  <c:v>0.20533657319999998</c:v>
                </c:pt>
                <c:pt idx="2">
                  <c:v>0.34941802270000089</c:v>
                </c:pt>
              </c:numCache>
            </c:numRef>
          </c:val>
          <c:smooth val="0"/>
          <c:extLst>
            <c:ext xmlns:c16="http://schemas.microsoft.com/office/drawing/2014/chart" uri="{C3380CC4-5D6E-409C-BE32-E72D297353CC}">
              <c16:uniqueId val="{00000060-FCE9-4520-AC5F-E3E234B172B0}"/>
            </c:ext>
          </c:extLst>
        </c:ser>
        <c:ser>
          <c:idx val="97"/>
          <c:order val="97"/>
          <c:marker>
            <c:symbol val="none"/>
          </c:marker>
          <c:cat>
            <c:strRef>
              <c:f>WORKLIB_FINAL!$A$1:$C$1</c:f>
              <c:strCache>
                <c:ptCount val="3"/>
                <c:pt idx="0">
                  <c:v>Truth</c:v>
                </c:pt>
                <c:pt idx="1">
                  <c:v>PII</c:v>
                </c:pt>
                <c:pt idx="2">
                  <c:v>PIII</c:v>
                </c:pt>
              </c:strCache>
            </c:strRef>
          </c:cat>
          <c:val>
            <c:numRef>
              <c:f>WORKLIB_FINAL!$A$99:$C$99</c:f>
              <c:numCache>
                <c:formatCode>General</c:formatCode>
                <c:ptCount val="3"/>
                <c:pt idx="0">
                  <c:v>0.2517211318</c:v>
                </c:pt>
                <c:pt idx="1">
                  <c:v>0.15609032800000044</c:v>
                </c:pt>
                <c:pt idx="2">
                  <c:v>0.23483195239999999</c:v>
                </c:pt>
              </c:numCache>
            </c:numRef>
          </c:val>
          <c:smooth val="0"/>
          <c:extLst>
            <c:ext xmlns:c16="http://schemas.microsoft.com/office/drawing/2014/chart" uri="{C3380CC4-5D6E-409C-BE32-E72D297353CC}">
              <c16:uniqueId val="{00000061-FCE9-4520-AC5F-E3E234B172B0}"/>
            </c:ext>
          </c:extLst>
        </c:ser>
        <c:ser>
          <c:idx val="98"/>
          <c:order val="98"/>
          <c:marker>
            <c:symbol val="none"/>
          </c:marker>
          <c:cat>
            <c:strRef>
              <c:f>WORKLIB_FINAL!$A$1:$C$1</c:f>
              <c:strCache>
                <c:ptCount val="3"/>
                <c:pt idx="0">
                  <c:v>Truth</c:v>
                </c:pt>
                <c:pt idx="1">
                  <c:v>PII</c:v>
                </c:pt>
                <c:pt idx="2">
                  <c:v>PIII</c:v>
                </c:pt>
              </c:strCache>
            </c:strRef>
          </c:cat>
          <c:val>
            <c:numRef>
              <c:f>WORKLIB_FINAL!$A$100:$C$100</c:f>
              <c:numCache>
                <c:formatCode>General</c:formatCode>
                <c:ptCount val="3"/>
                <c:pt idx="0">
                  <c:v>0.17660182619999998</c:v>
                </c:pt>
                <c:pt idx="1">
                  <c:v>0.1150608855</c:v>
                </c:pt>
                <c:pt idx="2">
                  <c:v>0.19554561949999999</c:v>
                </c:pt>
              </c:numCache>
            </c:numRef>
          </c:val>
          <c:smooth val="0"/>
          <c:extLst>
            <c:ext xmlns:c16="http://schemas.microsoft.com/office/drawing/2014/chart" uri="{C3380CC4-5D6E-409C-BE32-E72D297353CC}">
              <c16:uniqueId val="{00000062-FCE9-4520-AC5F-E3E234B172B0}"/>
            </c:ext>
          </c:extLst>
        </c:ser>
        <c:ser>
          <c:idx val="99"/>
          <c:order val="99"/>
          <c:marker>
            <c:symbol val="none"/>
          </c:marker>
          <c:cat>
            <c:strRef>
              <c:f>WORKLIB_FINAL!$A$1:$C$1</c:f>
              <c:strCache>
                <c:ptCount val="3"/>
                <c:pt idx="0">
                  <c:v>Truth</c:v>
                </c:pt>
                <c:pt idx="1">
                  <c:v>PII</c:v>
                </c:pt>
                <c:pt idx="2">
                  <c:v>PIII</c:v>
                </c:pt>
              </c:strCache>
            </c:strRef>
          </c:cat>
          <c:val>
            <c:numRef>
              <c:f>WORKLIB_FINAL!$A$101:$C$101</c:f>
              <c:numCache>
                <c:formatCode>General</c:formatCode>
                <c:ptCount val="3"/>
                <c:pt idx="0">
                  <c:v>0.10939082000000012</c:v>
                </c:pt>
                <c:pt idx="1">
                  <c:v>0.10227292239999999</c:v>
                </c:pt>
                <c:pt idx="2">
                  <c:v>0.12789964179999999</c:v>
                </c:pt>
              </c:numCache>
            </c:numRef>
          </c:val>
          <c:smooth val="0"/>
          <c:extLst>
            <c:ext xmlns:c16="http://schemas.microsoft.com/office/drawing/2014/chart" uri="{C3380CC4-5D6E-409C-BE32-E72D297353CC}">
              <c16:uniqueId val="{00000063-FCE9-4520-AC5F-E3E234B172B0}"/>
            </c:ext>
          </c:extLst>
        </c:ser>
        <c:dLbls>
          <c:showLegendKey val="0"/>
          <c:showVal val="0"/>
          <c:showCatName val="0"/>
          <c:showSerName val="0"/>
          <c:showPercent val="0"/>
          <c:showBubbleSize val="0"/>
        </c:dLbls>
        <c:smooth val="0"/>
        <c:axId val="71117824"/>
        <c:axId val="71140096"/>
      </c:lineChart>
      <c:catAx>
        <c:axId val="71117824"/>
        <c:scaling>
          <c:orientation val="minMax"/>
        </c:scaling>
        <c:delete val="0"/>
        <c:axPos val="b"/>
        <c:numFmt formatCode="General" sourceLinked="0"/>
        <c:majorTickMark val="none"/>
        <c:minorTickMark val="none"/>
        <c:tickLblPos val="nextTo"/>
        <c:txPr>
          <a:bodyPr/>
          <a:lstStyle/>
          <a:p>
            <a:pPr>
              <a:defRPr sz="1600" b="1"/>
            </a:pPr>
            <a:endParaRPr lang="en-US"/>
          </a:p>
        </c:txPr>
        <c:crossAx val="71140096"/>
        <c:crosses val="autoZero"/>
        <c:auto val="0"/>
        <c:lblAlgn val="ctr"/>
        <c:lblOffset val="100"/>
        <c:noMultiLvlLbl val="0"/>
      </c:catAx>
      <c:valAx>
        <c:axId val="71140096"/>
        <c:scaling>
          <c:orientation val="minMax"/>
        </c:scaling>
        <c:delete val="0"/>
        <c:axPos val="l"/>
        <c:majorGridlines/>
        <c:title>
          <c:tx>
            <c:rich>
              <a:bodyPr rot="-5400000" vert="horz"/>
              <a:lstStyle/>
              <a:p>
                <a:pPr>
                  <a:defRPr sz="1400"/>
                </a:pPr>
                <a:r>
                  <a:rPr lang="en-US" sz="1400"/>
                  <a:t>Hazard Ratio</a:t>
                </a:r>
              </a:p>
            </c:rich>
          </c:tx>
          <c:overlay val="0"/>
        </c:title>
        <c:numFmt formatCode="General" sourceLinked="1"/>
        <c:majorTickMark val="out"/>
        <c:minorTickMark val="none"/>
        <c:tickLblPos val="nextTo"/>
        <c:txPr>
          <a:bodyPr/>
          <a:lstStyle/>
          <a:p>
            <a:pPr>
              <a:defRPr sz="1100" b="1"/>
            </a:pPr>
            <a:endParaRPr lang="en-US"/>
          </a:p>
        </c:txPr>
        <c:crossAx val="71117824"/>
        <c:crosses val="autoZero"/>
        <c:crossBetween val="between"/>
      </c:valAx>
    </c:plotArea>
    <c:plotVisOnly val="1"/>
    <c:dispBlanksAs val="gap"/>
    <c:showDLblsOverMax val="0"/>
  </c:chart>
  <c:spPr>
    <a:solidFill>
      <a:schemeClr val="bg1"/>
    </a:solidFill>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47D566FC-D7AA-4E72-B99D-27571E2EBFC0}" type="datetimeFigureOut">
              <a:rPr lang="sv-SE" smtClean="0"/>
              <a:pPr/>
              <a:t>2016-06-29</a:t>
            </a:fld>
            <a:endParaRPr lang="sv-SE"/>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4C79395C-D1BA-4D34-9C05-4261DAB27865}"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pPr>
              <a:defRPr/>
            </a:pPr>
            <a:fld id="{560386E2-6EAA-4BBC-9D36-387C8CD61BCA}" type="slidenum">
              <a:rPr lang="en-GB"/>
              <a:pPr>
                <a:defRPr/>
              </a:pPr>
              <a:t>7</a:t>
            </a:fld>
            <a:endParaRPr lang="en-GB"/>
          </a:p>
        </p:txBody>
      </p:sp>
      <p:sp>
        <p:nvSpPr>
          <p:cNvPr id="33795" name="Rectangle 2"/>
          <p:cNvSpPr>
            <a:spLocks noGrp="1" noRot="1" noChangeAspect="1" noChangeArrowheads="1" noTextEdit="1"/>
          </p:cNvSpPr>
          <p:nvPr>
            <p:ph type="sldImg"/>
          </p:nvPr>
        </p:nvSpPr>
        <p:spPr>
          <a:xfrm>
            <a:off x="990600" y="766763"/>
            <a:ext cx="5121275" cy="3840162"/>
          </a:xfrm>
          <a:ln/>
        </p:spPr>
      </p:sp>
      <p:sp>
        <p:nvSpPr>
          <p:cNvPr id="33796" name="Rectangle 3"/>
          <p:cNvSpPr>
            <a:spLocks noGrp="1" noChangeArrowheads="1"/>
          </p:cNvSpPr>
          <p:nvPr>
            <p:ph type="body" idx="1"/>
          </p:nvPr>
        </p:nvSpPr>
        <p:spPr>
          <a:xfrm>
            <a:off x="946685" y="4862265"/>
            <a:ext cx="5205932" cy="4605575"/>
          </a:xfrm>
          <a:noFill/>
          <a:ln/>
        </p:spPr>
        <p:txBody>
          <a:bodyPr lIns="96778" tIns="48392" rIns="96778" bIns="48392"/>
          <a:lstStyle/>
          <a:p>
            <a:pPr algn="just" eaLnBrk="1" hangingPunct="1">
              <a:buFontTx/>
              <a:buChar char="•"/>
            </a:pPr>
            <a:endParaRPr lang="en-GB" sz="1000" dirty="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388BA6-4002-42AC-802D-180A68C33D09}" type="slidenum">
              <a:rPr lang="en-GB"/>
              <a:pPr/>
              <a:t>9</a:t>
            </a:fld>
            <a:endParaRPr lang="en-GB"/>
          </a:p>
        </p:txBody>
      </p:sp>
      <p:sp>
        <p:nvSpPr>
          <p:cNvPr id="1428482" name="Rectangle 2"/>
          <p:cNvSpPr>
            <a:spLocks noGrp="1" noRot="1" noChangeAspect="1" noChangeArrowheads="1" noTextEdit="1"/>
          </p:cNvSpPr>
          <p:nvPr>
            <p:ph type="sldImg"/>
          </p:nvPr>
        </p:nvSpPr>
        <p:spPr>
          <a:ln/>
        </p:spPr>
      </p:sp>
      <p:sp>
        <p:nvSpPr>
          <p:cNvPr id="1428483"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86081-4C43-422D-AEB6-B6D1AFDC40D9}" type="slidenum">
              <a:rPr lang="en-GB"/>
              <a:pPr/>
              <a:t>10</a:t>
            </a:fld>
            <a:endParaRPr lang="en-GB"/>
          </a:p>
        </p:txBody>
      </p:sp>
      <p:sp>
        <p:nvSpPr>
          <p:cNvPr id="1422338" name="Rectangle 2"/>
          <p:cNvSpPr>
            <a:spLocks noGrp="1" noRot="1" noChangeAspect="1" noChangeArrowheads="1" noTextEdit="1"/>
          </p:cNvSpPr>
          <p:nvPr>
            <p:ph type="sldImg"/>
          </p:nvPr>
        </p:nvSpPr>
        <p:spPr>
          <a:ln/>
        </p:spPr>
      </p:sp>
      <p:sp>
        <p:nvSpPr>
          <p:cNvPr id="1422339" name="Rectangle 3"/>
          <p:cNvSpPr>
            <a:spLocks noGrp="1" noChangeArrowheads="1"/>
          </p:cNvSpPr>
          <p:nvPr>
            <p:ph type="body" idx="1"/>
          </p:nvPr>
        </p:nvSpPr>
        <p:spPr>
          <a:xfrm>
            <a:off x="949062" y="4862731"/>
            <a:ext cx="5201178" cy="4604931"/>
          </a:xfrm>
        </p:spPr>
        <p:txBody>
          <a:bodyPr/>
          <a:lstStyle/>
          <a:p>
            <a:r>
              <a:rPr lang="en-GB"/>
              <a:t>Correlation is level of correlation between Efficient score endpoints calculated at time of PII analysis</a:t>
            </a:r>
          </a:p>
          <a:p>
            <a:endParaRPr lang="en-GB"/>
          </a:p>
          <a:p>
            <a:r>
              <a:rPr lang="en-GB"/>
              <a:t>Intuitively, when correlation = 0 (ie PII result is independent of PIII endpoint) no increase in Type I error ie like choosing dose on the basis of % of patients with favourite colour = blue.</a:t>
            </a:r>
          </a:p>
          <a:p>
            <a:endParaRPr lang="en-GB"/>
          </a:p>
          <a:p>
            <a:r>
              <a:rPr lang="en-GB"/>
              <a:t>For numerical superiority, with 2 doses 67% chance continue, therefore Type I error is 67% of 5%  </a:t>
            </a:r>
          </a:p>
          <a:p>
            <a:endParaRPr lang="en-GB"/>
          </a:p>
          <a:p>
            <a:r>
              <a:rPr lang="en-GB"/>
              <a:t>Correlation of 1 gives results where use the same endpoint in PII and PIII</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86081-4C43-422D-AEB6-B6D1AFDC40D9}" type="slidenum">
              <a:rPr lang="en-GB"/>
              <a:pPr/>
              <a:t>11</a:t>
            </a:fld>
            <a:endParaRPr lang="en-GB"/>
          </a:p>
        </p:txBody>
      </p:sp>
      <p:sp>
        <p:nvSpPr>
          <p:cNvPr id="1422338" name="Rectangle 2"/>
          <p:cNvSpPr>
            <a:spLocks noGrp="1" noRot="1" noChangeAspect="1" noChangeArrowheads="1" noTextEdit="1"/>
          </p:cNvSpPr>
          <p:nvPr>
            <p:ph type="sldImg"/>
          </p:nvPr>
        </p:nvSpPr>
        <p:spPr>
          <a:ln/>
        </p:spPr>
      </p:sp>
      <p:sp>
        <p:nvSpPr>
          <p:cNvPr id="1422339" name="Rectangle 3"/>
          <p:cNvSpPr>
            <a:spLocks noGrp="1" noChangeArrowheads="1"/>
          </p:cNvSpPr>
          <p:nvPr>
            <p:ph type="body" idx="1"/>
          </p:nvPr>
        </p:nvSpPr>
        <p:spPr>
          <a:xfrm>
            <a:off x="949062" y="4862731"/>
            <a:ext cx="5201178" cy="4604931"/>
          </a:xfrm>
        </p:spPr>
        <p:txBody>
          <a:bodyPr/>
          <a:lstStyle/>
          <a:p>
            <a:r>
              <a:rPr lang="en-GB"/>
              <a:t>Correlation is level of correlation between Efficient score endpoints calculated at time of PII analysis</a:t>
            </a:r>
          </a:p>
          <a:p>
            <a:endParaRPr lang="en-GB"/>
          </a:p>
          <a:p>
            <a:r>
              <a:rPr lang="en-GB"/>
              <a:t>Intuitively, when correlation = 0 (ie PII result is independent of PIII endpoint) no increase in Type I error ie like choosing dose on the basis of % of patients with favourite colour = blue.</a:t>
            </a:r>
          </a:p>
          <a:p>
            <a:endParaRPr lang="en-GB"/>
          </a:p>
          <a:p>
            <a:r>
              <a:rPr lang="en-GB"/>
              <a:t>For numerical superiority, with 2 doses 67% chance continue, therefore Type I error is 67% of 5%  </a:t>
            </a:r>
          </a:p>
          <a:p>
            <a:endParaRPr lang="en-GB"/>
          </a:p>
          <a:p>
            <a:r>
              <a:rPr lang="en-GB"/>
              <a:t>Correlation of 1 gives results where use the same endpoint in PII and PIII</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pPr>
              <a:defRPr/>
            </a:pPr>
            <a:fld id="{24F0A75A-B5EB-45FB-846A-775F8EA477BC}" type="slidenum">
              <a:rPr lang="en-GB"/>
              <a:pPr>
                <a:defRPr/>
              </a:pPr>
              <a:t>23</a:t>
            </a:fld>
            <a:endParaRPr lang="en-GB"/>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marL="376319" lvl="1" indent="-188160">
              <a:buFontTx/>
              <a:buChar char="•"/>
            </a:pPr>
            <a:endParaRPr lang="en-GB" sz="9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pPr>
              <a:defRPr/>
            </a:pPr>
            <a:fld id="{F3C64737-8AFA-4ECB-8BC1-F3C53F261153}" type="slidenum">
              <a:rPr lang="en-GB"/>
              <a:pPr>
                <a:defRPr/>
              </a:pPr>
              <a:t>24</a:t>
            </a:fld>
            <a:endParaRPr lang="en-GB"/>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marL="376319" lvl="1" indent="-188160"/>
            <a:endParaRPr lang="en-US" sz="1000" dirty="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pPr>
              <a:defRPr/>
            </a:pPr>
            <a:fld id="{C571D298-EC03-4764-8921-114698827FDC}" type="slidenum">
              <a:rPr lang="en-GB"/>
              <a:pPr>
                <a:defRPr/>
              </a:pPr>
              <a:t>25</a:t>
            </a:fld>
            <a:endParaRPr lang="en-GB"/>
          </a:p>
        </p:txBody>
      </p:sp>
      <p:sp>
        <p:nvSpPr>
          <p:cNvPr id="35842" name="Rectangle 2"/>
          <p:cNvSpPr>
            <a:spLocks noGrp="1" noRot="1" noChangeAspect="1" noChangeArrowheads="1" noTextEdit="1"/>
          </p:cNvSpPr>
          <p:nvPr>
            <p:ph type="sldImg"/>
          </p:nvPr>
        </p:nvSpPr>
        <p:spPr>
          <a:xfrm>
            <a:off x="992188" y="768350"/>
            <a:ext cx="5118100" cy="3838575"/>
          </a:xfrm>
          <a:ln/>
        </p:spPr>
      </p:sp>
      <p:sp>
        <p:nvSpPr>
          <p:cNvPr id="35843" name="Rectangle 3"/>
          <p:cNvSpPr>
            <a:spLocks noGrp="1" noChangeArrowheads="1"/>
          </p:cNvSpPr>
          <p:nvPr>
            <p:ph type="body" idx="1"/>
          </p:nvPr>
        </p:nvSpPr>
        <p:spPr>
          <a:xfrm>
            <a:off x="946685" y="4862792"/>
            <a:ext cx="5205932" cy="4604184"/>
          </a:xfrm>
          <a:noFill/>
          <a:ln/>
        </p:spPr>
        <p:txBody>
          <a:bodyPr lIns="96471" tIns="48238" rIns="96471" bIns="48238"/>
          <a:lstStyle/>
          <a:p>
            <a:pPr marL="187562" indent="-187562"/>
            <a:endParaRPr lang="en-GB" sz="1000" dirty="0">
              <a:latin typeface="Arial" pitchFamily="34" charset="0"/>
            </a:endParaRPr>
          </a:p>
          <a:p>
            <a:pPr marL="187562" indent="-187562"/>
            <a:endParaRPr lang="en-GB" sz="900" dirty="0">
              <a:latin typeface="Arial" pitchFamily="34" charset="0"/>
            </a:endParaRPr>
          </a:p>
          <a:p>
            <a:pPr marL="187562" indent="-187562"/>
            <a:endParaRPr lang="en-GB" sz="900" dirty="0">
              <a:latin typeface="Arial" pitchFamily="34" charset="0"/>
            </a:endParaRPr>
          </a:p>
          <a:p>
            <a:pPr marL="187562" indent="-187562"/>
            <a:endParaRPr lang="en-GB" sz="900" dirty="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B2D4AE5-E8C1-49D1-BDF0-7E92B8D2B9B6}" type="slidenum">
              <a:rPr lang="en-GB" smtClean="0"/>
              <a:pPr/>
              <a:t>28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9563" y="142852"/>
            <a:ext cx="7791450" cy="1573200"/>
          </a:xfrm>
        </p:spPr>
        <p:txBody>
          <a:bodyPr anchor="b" anchorCtr="0"/>
          <a:lstStyle>
            <a:lvl1pPr>
              <a:lnSpc>
                <a:spcPct val="100000"/>
              </a:lnSpc>
              <a:defRPr sz="4600">
                <a:solidFill>
                  <a:schemeClr val="tx2"/>
                </a:solidFill>
                <a:latin typeface="Arial" pitchFamily="34" charset="0"/>
                <a:cs typeface="Arial" pitchFamily="34" charset="0"/>
              </a:defRPr>
            </a:lvl1pPr>
          </a:lstStyle>
          <a:p>
            <a:r>
              <a:rPr lang="en-US"/>
              <a:t>Click to edit Master title style</a:t>
            </a:r>
            <a:endParaRPr lang="en-GB" dirty="0"/>
          </a:p>
        </p:txBody>
      </p:sp>
      <p:sp>
        <p:nvSpPr>
          <p:cNvPr id="4099" name="Rectangle 3"/>
          <p:cNvSpPr>
            <a:spLocks noGrp="1" noChangeArrowheads="1"/>
          </p:cNvSpPr>
          <p:nvPr>
            <p:ph type="subTitle" idx="1" hasCustomPrompt="1"/>
          </p:nvPr>
        </p:nvSpPr>
        <p:spPr>
          <a:xfrm>
            <a:off x="309563" y="3390912"/>
            <a:ext cx="7548585" cy="1752600"/>
          </a:xfrm>
        </p:spPr>
        <p:txBody>
          <a:bodyPr/>
          <a:lstStyle>
            <a:lvl1pPr marL="0" indent="0">
              <a:buNone/>
              <a:defRPr sz="2000" b="1" baseline="0">
                <a:latin typeface="Arial" pitchFamily="34" charset="0"/>
                <a:cs typeface="Arial" pitchFamily="34" charset="0"/>
              </a:defRPr>
            </a:lvl1pPr>
          </a:lstStyle>
          <a:p>
            <a:r>
              <a:rPr lang="en-US" dirty="0"/>
              <a:t>Click to add Event/Speaker title</a:t>
            </a:r>
            <a:br>
              <a:rPr lang="en-US" dirty="0"/>
            </a:br>
            <a:r>
              <a:rPr lang="en-US" dirty="0"/>
              <a:t>00 Month Year</a:t>
            </a:r>
            <a:endParaRPr lang="en-GB" dirty="0"/>
          </a:p>
        </p:txBody>
      </p:sp>
      <p:sp>
        <p:nvSpPr>
          <p:cNvPr id="8" name="Text Placeholder 7"/>
          <p:cNvSpPr>
            <a:spLocks noGrp="1"/>
          </p:cNvSpPr>
          <p:nvPr>
            <p:ph type="body" sz="quarter" idx="12" hasCustomPrompt="1"/>
          </p:nvPr>
        </p:nvSpPr>
        <p:spPr>
          <a:xfrm>
            <a:off x="310012" y="1714488"/>
            <a:ext cx="7795763" cy="1573200"/>
          </a:xfrm>
          <a:noFill/>
          <a:ln>
            <a:noFill/>
          </a:ln>
        </p:spPr>
        <p:txBody>
          <a:bodyPr>
            <a:noAutofit/>
          </a:bodyPr>
          <a:lstStyle>
            <a:lvl1pPr marL="0" indent="0">
              <a:lnSpc>
                <a:spcPct val="100000"/>
              </a:lnSpc>
              <a:buNone/>
              <a:defRPr sz="4600" b="1" baseline="0">
                <a:solidFill>
                  <a:schemeClr val="accent2"/>
                </a:solidFill>
                <a:latin typeface="Arial" pitchFamily="34" charset="0"/>
                <a:cs typeface="Arial" pitchFamily="34" charset="0"/>
              </a:defRPr>
            </a:lvl1pPr>
            <a:lvl2pPr>
              <a:buNone/>
              <a:defRPr/>
            </a:lvl2pPr>
          </a:lstStyle>
          <a:p>
            <a:pPr lvl="0"/>
            <a:r>
              <a:rPr lang="en-US" dirty="0"/>
              <a:t>Click to add Secondary title</a:t>
            </a:r>
          </a:p>
        </p:txBody>
      </p:sp>
      <p:sp>
        <p:nvSpPr>
          <p:cNvPr id="9" name="Picture Placeholder 8"/>
          <p:cNvSpPr>
            <a:spLocks noGrp="1"/>
          </p:cNvSpPr>
          <p:nvPr>
            <p:ph type="pic" sz="quarter" idx="13" hasCustomPrompt="1"/>
          </p:nvPr>
        </p:nvSpPr>
        <p:spPr>
          <a:xfrm>
            <a:off x="284400" y="5648400"/>
            <a:ext cx="3463200" cy="633600"/>
          </a:xfrm>
        </p:spPr>
        <p:txBody>
          <a:bodyPr>
            <a:normAutofit/>
          </a:bodyPr>
          <a:lstStyle>
            <a:lvl1pPr marL="0" indent="0">
              <a:buFont typeface="Arial" pitchFamily="34" charset="0"/>
              <a:buNone/>
              <a:defRPr sz="1400"/>
            </a:lvl1pPr>
          </a:lstStyle>
          <a:p>
            <a:r>
              <a:rPr lang="en-GB" dirty="0"/>
              <a:t>Click icon to add classification from picture folder ‘AZ Graphics’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ody and 2 Content">
    <p:spTree>
      <p:nvGrpSpPr>
        <p:cNvPr id="1" name=""/>
        <p:cNvGrpSpPr/>
        <p:nvPr/>
      </p:nvGrpSpPr>
      <p:grpSpPr>
        <a:xfrm>
          <a:off x="0" y="0"/>
          <a:ext cx="0" cy="0"/>
          <a:chOff x="0" y="0"/>
          <a:chExt cx="0" cy="0"/>
        </a:xfrm>
      </p:grpSpPr>
      <p:sp>
        <p:nvSpPr>
          <p:cNvPr id="9" name="Title 1"/>
          <p:cNvSpPr>
            <a:spLocks noGrp="1"/>
          </p:cNvSpPr>
          <p:nvPr>
            <p:ph type="title"/>
          </p:nvPr>
        </p:nvSpPr>
        <p:spPr>
          <a:xfrm>
            <a:off x="309600" y="274638"/>
            <a:ext cx="8415338" cy="511200"/>
          </a:xfrm>
        </p:spPr>
        <p:txBody>
          <a:bodyPr/>
          <a:lstStyle/>
          <a:p>
            <a:r>
              <a:rPr lang="en-US"/>
              <a:t>Click to edit Master title style</a:t>
            </a:r>
            <a:endParaRPr lang="en-GB" dirty="0"/>
          </a:p>
        </p:txBody>
      </p:sp>
      <p:sp>
        <p:nvSpPr>
          <p:cNvPr id="10" name="Text Placeholder 6"/>
          <p:cNvSpPr>
            <a:spLocks noGrp="1"/>
          </p:cNvSpPr>
          <p:nvPr>
            <p:ph type="body" sz="quarter" idx="13" hasCustomPrompt="1"/>
          </p:nvPr>
        </p:nvSpPr>
        <p:spPr>
          <a:xfrm>
            <a:off x="309600" y="784800"/>
            <a:ext cx="8416800" cy="511200"/>
          </a:xfrm>
        </p:spPr>
        <p:txBody>
          <a:bodyPr/>
          <a:lstStyle>
            <a:lvl1pPr marL="0" indent="0">
              <a:buNone/>
              <a:defRPr sz="2800" b="1" baseline="0">
                <a:solidFill>
                  <a:schemeClr val="accent2"/>
                </a:solidFill>
                <a:latin typeface="Arial" pitchFamily="34" charset="0"/>
                <a:cs typeface="Arial" pitchFamily="34" charset="0"/>
              </a:defRPr>
            </a:lvl1pPr>
          </a:lstStyle>
          <a:p>
            <a:pPr lvl="0"/>
            <a:r>
              <a:rPr lang="en-US" dirty="0"/>
              <a:t>Click to add Secondary title</a:t>
            </a:r>
            <a:endParaRPr lang="en-GB" dirty="0"/>
          </a:p>
        </p:txBody>
      </p:sp>
      <p:sp>
        <p:nvSpPr>
          <p:cNvPr id="13" name="Content Placeholder 12"/>
          <p:cNvSpPr>
            <a:spLocks noGrp="1"/>
          </p:cNvSpPr>
          <p:nvPr>
            <p:ph sz="quarter" idx="14"/>
          </p:nvPr>
        </p:nvSpPr>
        <p:spPr>
          <a:xfrm>
            <a:off x="313200" y="3714752"/>
            <a:ext cx="3960000" cy="2005648"/>
          </a:xfrm>
        </p:spPr>
        <p:txBody>
          <a:bodyPr/>
          <a:lstStyle>
            <a:lvl1pPr>
              <a:buFont typeface="Arial" pitchFamily="34" charset="0"/>
              <a:buChar char="•"/>
              <a:defRPr sz="14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Content Placeholder 18"/>
          <p:cNvSpPr>
            <a:spLocks noGrp="1"/>
          </p:cNvSpPr>
          <p:nvPr>
            <p:ph sz="quarter" idx="16"/>
          </p:nvPr>
        </p:nvSpPr>
        <p:spPr>
          <a:xfrm>
            <a:off x="4643438" y="3714752"/>
            <a:ext cx="3960000" cy="2005648"/>
          </a:xfrm>
        </p:spPr>
        <p:txBody>
          <a:bodyPr/>
          <a:lstStyle>
            <a:lvl1pPr>
              <a:buFont typeface="Arial" pitchFamily="34" charset="0"/>
              <a:buChar char="•"/>
              <a:defRPr sz="14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8"/>
          <p:cNvSpPr>
            <a:spLocks noGrp="1"/>
          </p:cNvSpPr>
          <p:nvPr>
            <p:ph type="body" sz="quarter" idx="17"/>
          </p:nvPr>
        </p:nvSpPr>
        <p:spPr>
          <a:xfrm>
            <a:off x="309600" y="1760400"/>
            <a:ext cx="6706800" cy="1811476"/>
          </a:xfrm>
        </p:spPr>
        <p:txBody>
          <a:bodyPr/>
          <a:lstStyle>
            <a:lvl1pPr marL="0" indent="0">
              <a:buNone/>
              <a:defRPr sz="1800" b="0">
                <a:solidFill>
                  <a:schemeClr val="tx1"/>
                </a:solidFill>
                <a:latin typeface="Arial" pitchFamily="34" charset="0"/>
                <a:cs typeface="Arial" pitchFamily="34" charset="0"/>
              </a:defRPr>
            </a:lvl1pPr>
          </a:lstStyle>
          <a:p>
            <a:pPr lvl="0"/>
            <a:r>
              <a:rPr lang="en-US"/>
              <a:t>Click to edit Master text styles</a:t>
            </a:r>
          </a:p>
        </p:txBody>
      </p:sp>
      <p:sp>
        <p:nvSpPr>
          <p:cNvPr id="14" name="Slide Number Placeholder 13"/>
          <p:cNvSpPr>
            <a:spLocks noGrp="1"/>
          </p:cNvSpPr>
          <p:nvPr>
            <p:ph type="sldNum" sz="quarter" idx="18"/>
          </p:nvPr>
        </p:nvSpPr>
        <p:spPr/>
        <p:txBody>
          <a:bodyPr/>
          <a:lstStyle/>
          <a:p>
            <a:pPr>
              <a:defRPr/>
            </a:pPr>
            <a:fld id="{1748D8EB-9301-403A-889B-E8DDB32CFF4A}" type="slidenum">
              <a:rPr lang="en-GB" smtClean="0"/>
              <a:pPr>
                <a:defRPr/>
              </a:pPr>
              <a:t>‹#›</a:t>
            </a:fld>
            <a:endParaRPr lang="en-GB" dirty="0"/>
          </a:p>
        </p:txBody>
      </p:sp>
      <p:sp>
        <p:nvSpPr>
          <p:cNvPr id="8" name="Date Placeholder 7"/>
          <p:cNvSpPr>
            <a:spLocks noGrp="1"/>
          </p:cNvSpPr>
          <p:nvPr>
            <p:ph type="dt" sz="half" idx="19"/>
          </p:nvPr>
        </p:nvSpPr>
        <p:spPr/>
        <p:txBody>
          <a:bodyPr/>
          <a:lstStyle/>
          <a:p>
            <a:r>
              <a:rPr lang="en-US"/>
              <a:t>Author | 00 Month Year</a:t>
            </a:r>
            <a:endParaRPr lang="sv-SE"/>
          </a:p>
        </p:txBody>
      </p:sp>
      <p:sp>
        <p:nvSpPr>
          <p:cNvPr id="12" name="Footer Placeholder 11"/>
          <p:cNvSpPr>
            <a:spLocks noGrp="1"/>
          </p:cNvSpPr>
          <p:nvPr>
            <p:ph type="ftr" sz="quarter" idx="20"/>
          </p:nvPr>
        </p:nvSpPr>
        <p:spPr/>
        <p:txBody>
          <a:bodyPr/>
          <a:lstStyle/>
          <a:p>
            <a:r>
              <a:rPr lang="en-GB"/>
              <a:t>Set area descriptor | Sub level 1</a:t>
            </a:r>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ody and 3 Content">
    <p:spTree>
      <p:nvGrpSpPr>
        <p:cNvPr id="1" name=""/>
        <p:cNvGrpSpPr/>
        <p:nvPr/>
      </p:nvGrpSpPr>
      <p:grpSpPr>
        <a:xfrm>
          <a:off x="0" y="0"/>
          <a:ext cx="0" cy="0"/>
          <a:chOff x="0" y="0"/>
          <a:chExt cx="0" cy="0"/>
        </a:xfrm>
      </p:grpSpPr>
      <p:sp>
        <p:nvSpPr>
          <p:cNvPr id="9" name="Title 1"/>
          <p:cNvSpPr>
            <a:spLocks noGrp="1"/>
          </p:cNvSpPr>
          <p:nvPr>
            <p:ph type="title"/>
          </p:nvPr>
        </p:nvSpPr>
        <p:spPr>
          <a:xfrm>
            <a:off x="309600" y="274638"/>
            <a:ext cx="8415338" cy="511200"/>
          </a:xfrm>
        </p:spPr>
        <p:txBody>
          <a:bodyPr/>
          <a:lstStyle/>
          <a:p>
            <a:r>
              <a:rPr lang="en-US"/>
              <a:t>Click to edit Master title style</a:t>
            </a:r>
            <a:endParaRPr lang="en-GB" dirty="0"/>
          </a:p>
        </p:txBody>
      </p:sp>
      <p:sp>
        <p:nvSpPr>
          <p:cNvPr id="10" name="Text Placeholder 6"/>
          <p:cNvSpPr>
            <a:spLocks noGrp="1"/>
          </p:cNvSpPr>
          <p:nvPr>
            <p:ph type="body" sz="quarter" idx="13" hasCustomPrompt="1"/>
          </p:nvPr>
        </p:nvSpPr>
        <p:spPr>
          <a:xfrm>
            <a:off x="309600" y="784800"/>
            <a:ext cx="8416800" cy="511200"/>
          </a:xfrm>
        </p:spPr>
        <p:txBody>
          <a:bodyPr/>
          <a:lstStyle>
            <a:lvl1pPr marL="0" indent="0">
              <a:buNone/>
              <a:defRPr sz="2800" b="1" baseline="0">
                <a:solidFill>
                  <a:schemeClr val="accent2"/>
                </a:solidFill>
                <a:latin typeface="Arial" pitchFamily="34" charset="0"/>
                <a:cs typeface="Arial" pitchFamily="34" charset="0"/>
              </a:defRPr>
            </a:lvl1pPr>
          </a:lstStyle>
          <a:p>
            <a:pPr lvl="0"/>
            <a:r>
              <a:rPr lang="en-US" dirty="0"/>
              <a:t>Click to add Secondary title</a:t>
            </a:r>
            <a:endParaRPr lang="en-GB" dirty="0"/>
          </a:p>
        </p:txBody>
      </p:sp>
      <p:sp>
        <p:nvSpPr>
          <p:cNvPr id="13" name="Content Placeholder 12"/>
          <p:cNvSpPr>
            <a:spLocks noGrp="1"/>
          </p:cNvSpPr>
          <p:nvPr>
            <p:ph sz="quarter" idx="14"/>
          </p:nvPr>
        </p:nvSpPr>
        <p:spPr>
          <a:xfrm>
            <a:off x="313200" y="3714752"/>
            <a:ext cx="2674800" cy="2005648"/>
          </a:xfrm>
        </p:spPr>
        <p:txBody>
          <a:bodyPr/>
          <a:lstStyle>
            <a:lvl1pPr>
              <a:buFont typeface="Arial" pitchFamily="34" charset="0"/>
              <a:buChar char="•"/>
              <a:defRPr sz="14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Content Placeholder 16"/>
          <p:cNvSpPr>
            <a:spLocks noGrp="1"/>
          </p:cNvSpPr>
          <p:nvPr>
            <p:ph sz="quarter" idx="15"/>
          </p:nvPr>
        </p:nvSpPr>
        <p:spPr>
          <a:xfrm>
            <a:off x="3268800" y="3714752"/>
            <a:ext cx="2674800" cy="2005648"/>
          </a:xfrm>
        </p:spPr>
        <p:txBody>
          <a:bodyPr/>
          <a:lstStyle>
            <a:lvl1pPr>
              <a:buFont typeface="Arial" pitchFamily="34" charset="0"/>
              <a:buChar char="•"/>
              <a:defRPr sz="14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Content Placeholder 18"/>
          <p:cNvSpPr>
            <a:spLocks noGrp="1"/>
          </p:cNvSpPr>
          <p:nvPr>
            <p:ph sz="quarter" idx="16"/>
          </p:nvPr>
        </p:nvSpPr>
        <p:spPr>
          <a:xfrm>
            <a:off x="6220800" y="3714752"/>
            <a:ext cx="2674800" cy="2005648"/>
          </a:xfrm>
        </p:spPr>
        <p:txBody>
          <a:bodyPr/>
          <a:lstStyle>
            <a:lvl1pPr>
              <a:buFont typeface="Arial" pitchFamily="34" charset="0"/>
              <a:buChar char="•"/>
              <a:defRPr sz="14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8"/>
          <p:cNvSpPr>
            <a:spLocks noGrp="1"/>
          </p:cNvSpPr>
          <p:nvPr>
            <p:ph type="body" sz="quarter" idx="17"/>
          </p:nvPr>
        </p:nvSpPr>
        <p:spPr>
          <a:xfrm>
            <a:off x="309600" y="1760400"/>
            <a:ext cx="6706800" cy="1811476"/>
          </a:xfrm>
        </p:spPr>
        <p:txBody>
          <a:bodyPr/>
          <a:lstStyle>
            <a:lvl1pPr marL="0" indent="0">
              <a:buNone/>
              <a:defRPr sz="1800" b="0">
                <a:solidFill>
                  <a:schemeClr val="tx1"/>
                </a:solidFill>
                <a:latin typeface="Arial" pitchFamily="34" charset="0"/>
                <a:cs typeface="Arial" pitchFamily="34" charset="0"/>
              </a:defRPr>
            </a:lvl1pPr>
          </a:lstStyle>
          <a:p>
            <a:pPr lvl="0"/>
            <a:r>
              <a:rPr lang="en-US"/>
              <a:t>Click to edit Master text styles</a:t>
            </a:r>
          </a:p>
        </p:txBody>
      </p:sp>
      <p:sp>
        <p:nvSpPr>
          <p:cNvPr id="16" name="Date Placeholder 15"/>
          <p:cNvSpPr>
            <a:spLocks noGrp="1"/>
          </p:cNvSpPr>
          <p:nvPr>
            <p:ph type="dt" sz="half" idx="18"/>
          </p:nvPr>
        </p:nvSpPr>
        <p:spPr/>
        <p:txBody>
          <a:bodyPr/>
          <a:lstStyle/>
          <a:p>
            <a:r>
              <a:rPr lang="en-US"/>
              <a:t>Author | 00 Month Year</a:t>
            </a:r>
            <a:endParaRPr lang="sv-SE"/>
          </a:p>
        </p:txBody>
      </p:sp>
      <p:sp>
        <p:nvSpPr>
          <p:cNvPr id="18" name="Slide Number Placeholder 17"/>
          <p:cNvSpPr>
            <a:spLocks noGrp="1"/>
          </p:cNvSpPr>
          <p:nvPr>
            <p:ph type="sldNum" sz="quarter" idx="19"/>
          </p:nvPr>
        </p:nvSpPr>
        <p:spPr/>
        <p:txBody>
          <a:bodyPr/>
          <a:lstStyle/>
          <a:p>
            <a:pPr>
              <a:defRPr/>
            </a:pPr>
            <a:fld id="{1748D8EB-9301-403A-889B-E8DDB32CFF4A}" type="slidenum">
              <a:rPr lang="en-GB" smtClean="0"/>
              <a:pPr>
                <a:defRPr/>
              </a:pPr>
              <a:t>‹#›</a:t>
            </a:fld>
            <a:endParaRPr lang="en-GB" dirty="0"/>
          </a:p>
        </p:txBody>
      </p:sp>
      <p:sp>
        <p:nvSpPr>
          <p:cNvPr id="20" name="Footer Placeholder 19"/>
          <p:cNvSpPr>
            <a:spLocks noGrp="1"/>
          </p:cNvSpPr>
          <p:nvPr>
            <p:ph type="ftr" sz="quarter" idx="20"/>
          </p:nvPr>
        </p:nvSpPr>
        <p:spPr/>
        <p:txBody>
          <a:bodyPr/>
          <a:lstStyle/>
          <a:p>
            <a:r>
              <a:rPr lang="en-GB"/>
              <a:t>Set area descriptor | Sub level 1</a:t>
            </a:r>
            <a:endParaRPr lang="sv-S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ody and right Picture">
    <p:spTree>
      <p:nvGrpSpPr>
        <p:cNvPr id="1" name=""/>
        <p:cNvGrpSpPr/>
        <p:nvPr/>
      </p:nvGrpSpPr>
      <p:grpSpPr>
        <a:xfrm>
          <a:off x="0" y="0"/>
          <a:ext cx="0" cy="0"/>
          <a:chOff x="0" y="0"/>
          <a:chExt cx="0" cy="0"/>
        </a:xfrm>
      </p:grpSpPr>
      <p:sp>
        <p:nvSpPr>
          <p:cNvPr id="2" name="Title 1"/>
          <p:cNvSpPr>
            <a:spLocks noGrp="1"/>
          </p:cNvSpPr>
          <p:nvPr>
            <p:ph type="title"/>
          </p:nvPr>
        </p:nvSpPr>
        <p:spPr>
          <a:xfrm>
            <a:off x="309600" y="274638"/>
            <a:ext cx="3976648" cy="1082660"/>
          </a:xfrm>
        </p:spPr>
        <p:txBody>
          <a:bodyPr/>
          <a:lstStyle/>
          <a:p>
            <a:r>
              <a:rPr lang="en-US"/>
              <a:t>Click to edit Master title style</a:t>
            </a:r>
            <a:endParaRPr lang="en-GB" dirty="0"/>
          </a:p>
        </p:txBody>
      </p:sp>
      <p:sp>
        <p:nvSpPr>
          <p:cNvPr id="9" name="Picture Placeholder 8"/>
          <p:cNvSpPr>
            <a:spLocks noGrp="1"/>
          </p:cNvSpPr>
          <p:nvPr>
            <p:ph type="pic" sz="quarter" idx="15"/>
          </p:nvPr>
        </p:nvSpPr>
        <p:spPr>
          <a:xfrm>
            <a:off x="4714904" y="0"/>
            <a:ext cx="4429096" cy="6858000"/>
          </a:xfrm>
        </p:spPr>
        <p:txBody>
          <a:bodyPr/>
          <a:lstStyle>
            <a:lvl1pPr marL="0" indent="0">
              <a:buNone/>
              <a:defRPr/>
            </a:lvl1pPr>
          </a:lstStyle>
          <a:p>
            <a:r>
              <a:rPr lang="en-US"/>
              <a:t>Click icon to add picture</a:t>
            </a:r>
            <a:endParaRPr lang="en-GB"/>
          </a:p>
        </p:txBody>
      </p:sp>
      <p:sp>
        <p:nvSpPr>
          <p:cNvPr id="8" name="Text Placeholder 7"/>
          <p:cNvSpPr>
            <a:spLocks noGrp="1"/>
          </p:cNvSpPr>
          <p:nvPr>
            <p:ph type="body" sz="quarter" idx="16"/>
          </p:nvPr>
        </p:nvSpPr>
        <p:spPr>
          <a:xfrm>
            <a:off x="309600" y="1760400"/>
            <a:ext cx="3960000" cy="3960000"/>
          </a:xfrm>
        </p:spPr>
        <p:txBody>
          <a:bodyPr/>
          <a:lstStyle>
            <a:lvl1pPr marL="0" indent="0">
              <a:buNone/>
              <a:defRPr sz="1400"/>
            </a:lvl1pPr>
          </a:lstStyle>
          <a:p>
            <a:pPr lvl="0"/>
            <a:r>
              <a:rPr lang="en-US"/>
              <a:t>Click to edit Master text styles</a:t>
            </a:r>
          </a:p>
        </p:txBody>
      </p:sp>
      <p:sp>
        <p:nvSpPr>
          <p:cNvPr id="12" name="Slide Number Placeholder 11"/>
          <p:cNvSpPr>
            <a:spLocks noGrp="1"/>
          </p:cNvSpPr>
          <p:nvPr>
            <p:ph type="sldNum" sz="quarter" idx="17"/>
          </p:nvPr>
        </p:nvSpPr>
        <p:spPr/>
        <p:txBody>
          <a:bodyPr/>
          <a:lstStyle/>
          <a:p>
            <a:pPr>
              <a:defRPr/>
            </a:pPr>
            <a:fld id="{1748D8EB-9301-403A-889B-E8DDB32CFF4A}" type="slidenum">
              <a:rPr lang="en-GB" smtClean="0"/>
              <a:pPr>
                <a:defRPr/>
              </a:pPr>
              <a:t>‹#›</a:t>
            </a:fld>
            <a:endParaRPr lang="en-GB" dirty="0"/>
          </a:p>
        </p:txBody>
      </p:sp>
      <p:sp>
        <p:nvSpPr>
          <p:cNvPr id="6" name="Date Placeholder 5"/>
          <p:cNvSpPr>
            <a:spLocks noGrp="1"/>
          </p:cNvSpPr>
          <p:nvPr>
            <p:ph type="dt" sz="half" idx="18"/>
          </p:nvPr>
        </p:nvSpPr>
        <p:spPr/>
        <p:txBody>
          <a:bodyPr/>
          <a:lstStyle/>
          <a:p>
            <a:r>
              <a:rPr lang="en-US"/>
              <a:t>Author | 00 Month Year</a:t>
            </a:r>
            <a:endParaRPr lang="sv-SE"/>
          </a:p>
        </p:txBody>
      </p:sp>
      <p:sp>
        <p:nvSpPr>
          <p:cNvPr id="7" name="Footer Placeholder 6"/>
          <p:cNvSpPr>
            <a:spLocks noGrp="1"/>
          </p:cNvSpPr>
          <p:nvPr>
            <p:ph type="ftr" sz="quarter" idx="19"/>
          </p:nvPr>
        </p:nvSpPr>
        <p:spPr/>
        <p:txBody>
          <a:bodyPr/>
          <a:lstStyle/>
          <a:p>
            <a:r>
              <a:rPr lang="en-GB"/>
              <a:t>Set area descriptor | Sub level 1</a:t>
            </a:r>
            <a:endParaRPr lang="sv-S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ody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3" hasCustomPrompt="1"/>
          </p:nvPr>
        </p:nvSpPr>
        <p:spPr>
          <a:xfrm>
            <a:off x="309600" y="784800"/>
            <a:ext cx="8416800" cy="511200"/>
          </a:xfrm>
        </p:spPr>
        <p:txBody>
          <a:bodyPr/>
          <a:lstStyle>
            <a:lvl1pPr marL="0" indent="0">
              <a:buNone/>
              <a:defRPr sz="2800" b="1" baseline="0">
                <a:solidFill>
                  <a:schemeClr val="accent2"/>
                </a:solidFill>
                <a:latin typeface="Arial" pitchFamily="34" charset="0"/>
                <a:cs typeface="Arial" pitchFamily="34" charset="0"/>
              </a:defRPr>
            </a:lvl1pPr>
          </a:lstStyle>
          <a:p>
            <a:pPr lvl="0"/>
            <a:r>
              <a:rPr lang="en-US" dirty="0"/>
              <a:t>Click to add Secondary title</a:t>
            </a:r>
            <a:endParaRPr lang="en-GB" dirty="0"/>
          </a:p>
        </p:txBody>
      </p:sp>
      <p:sp>
        <p:nvSpPr>
          <p:cNvPr id="8" name="Text Placeholder 8"/>
          <p:cNvSpPr>
            <a:spLocks noGrp="1"/>
          </p:cNvSpPr>
          <p:nvPr>
            <p:ph type="body" sz="quarter" idx="14"/>
          </p:nvPr>
        </p:nvSpPr>
        <p:spPr>
          <a:xfrm>
            <a:off x="309600" y="1760400"/>
            <a:ext cx="8405804" cy="1811476"/>
          </a:xfrm>
        </p:spPr>
        <p:txBody>
          <a:bodyPr/>
          <a:lstStyle>
            <a:lvl1pPr marL="0" indent="0">
              <a:buNone/>
              <a:defRPr sz="1800" b="1">
                <a:solidFill>
                  <a:schemeClr val="tx1"/>
                </a:solidFill>
                <a:latin typeface="Arial" pitchFamily="34" charset="0"/>
                <a:cs typeface="Arial" pitchFamily="34" charset="0"/>
              </a:defRPr>
            </a:lvl1pPr>
          </a:lstStyle>
          <a:p>
            <a:pPr lvl="0"/>
            <a:r>
              <a:rPr lang="en-US"/>
              <a:t>Click to edit Master text styles</a:t>
            </a:r>
          </a:p>
        </p:txBody>
      </p:sp>
      <p:sp>
        <p:nvSpPr>
          <p:cNvPr id="10" name="Picture Placeholder 9"/>
          <p:cNvSpPr>
            <a:spLocks noGrp="1"/>
          </p:cNvSpPr>
          <p:nvPr>
            <p:ph type="pic" sz="quarter" idx="15"/>
          </p:nvPr>
        </p:nvSpPr>
        <p:spPr>
          <a:xfrm>
            <a:off x="0" y="3594584"/>
            <a:ext cx="9144000" cy="3240000"/>
          </a:xfrm>
        </p:spPr>
        <p:txBody>
          <a:bodyPr/>
          <a:lstStyle>
            <a:lvl1pPr>
              <a:buNone/>
              <a:defRPr/>
            </a:lvl1pPr>
          </a:lstStyle>
          <a:p>
            <a:r>
              <a:rPr lang="en-US"/>
              <a:t>Click icon to add picture</a:t>
            </a:r>
            <a:endParaRPr lang="en-GB" dirty="0"/>
          </a:p>
        </p:txBody>
      </p:sp>
      <p:sp>
        <p:nvSpPr>
          <p:cNvPr id="9" name="Slide Number Placeholder 8"/>
          <p:cNvSpPr>
            <a:spLocks noGrp="1"/>
          </p:cNvSpPr>
          <p:nvPr>
            <p:ph type="sldNum" sz="quarter" idx="16"/>
          </p:nvPr>
        </p:nvSpPr>
        <p:spPr/>
        <p:txBody>
          <a:bodyPr/>
          <a:lstStyle/>
          <a:p>
            <a:pPr>
              <a:defRPr/>
            </a:pPr>
            <a:fld id="{1748D8EB-9301-403A-889B-E8DDB32CFF4A}" type="slidenum">
              <a:rPr lang="en-GB" smtClean="0"/>
              <a:pPr>
                <a:defRPr/>
              </a:pPr>
              <a:t>‹#›</a:t>
            </a:fld>
            <a:endParaRPr lang="en-GB" dirty="0"/>
          </a:p>
        </p:txBody>
      </p:sp>
      <p:sp>
        <p:nvSpPr>
          <p:cNvPr id="11" name="Date Placeholder 10"/>
          <p:cNvSpPr>
            <a:spLocks noGrp="1"/>
          </p:cNvSpPr>
          <p:nvPr>
            <p:ph type="dt" sz="half" idx="17"/>
          </p:nvPr>
        </p:nvSpPr>
        <p:spPr/>
        <p:txBody>
          <a:bodyPr/>
          <a:lstStyle/>
          <a:p>
            <a:r>
              <a:rPr lang="en-US"/>
              <a:t>Author | 00 Month Year</a:t>
            </a:r>
            <a:endParaRPr lang="sv-SE"/>
          </a:p>
        </p:txBody>
      </p:sp>
      <p:sp>
        <p:nvSpPr>
          <p:cNvPr id="12" name="Footer Placeholder 11"/>
          <p:cNvSpPr>
            <a:spLocks noGrp="1"/>
          </p:cNvSpPr>
          <p:nvPr>
            <p:ph type="ftr" sz="quarter" idx="18"/>
          </p:nvPr>
        </p:nvSpPr>
        <p:spPr/>
        <p:txBody>
          <a:bodyPr/>
          <a:lstStyle/>
          <a:p>
            <a:r>
              <a:rPr lang="en-GB"/>
              <a:t>Set area descriptor | Sub level 1</a:t>
            </a:r>
            <a:endParaRPr lang="sv-S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s lis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309600" y="274638"/>
            <a:ext cx="8415338" cy="720000"/>
          </a:xfrm>
        </p:spPr>
        <p:txBody>
          <a:bodyPr/>
          <a:lstStyle>
            <a:lvl1pPr>
              <a:defRPr sz="3600"/>
            </a:lvl1pPr>
          </a:lstStyle>
          <a:p>
            <a:r>
              <a:rPr lang="en-US" dirty="0"/>
              <a:t>Title of contents</a:t>
            </a:r>
            <a:endParaRPr lang="en-GB" dirty="0"/>
          </a:p>
        </p:txBody>
      </p:sp>
      <p:sp>
        <p:nvSpPr>
          <p:cNvPr id="7" name="Text Placeholder 6"/>
          <p:cNvSpPr>
            <a:spLocks noGrp="1"/>
          </p:cNvSpPr>
          <p:nvPr>
            <p:ph type="body" sz="quarter" idx="12" hasCustomPrompt="1"/>
          </p:nvPr>
        </p:nvSpPr>
        <p:spPr>
          <a:xfrm>
            <a:off x="309600" y="1760400"/>
            <a:ext cx="6706800" cy="4424400"/>
          </a:xfrm>
        </p:spPr>
        <p:txBody>
          <a:bodyPr/>
          <a:lstStyle>
            <a:lvl1pPr marL="342900" indent="-342900">
              <a:buClrTx/>
              <a:buFont typeface="+mj-lt"/>
              <a:buAutoNum type="arabicPeriod"/>
              <a:defRPr b="1">
                <a:latin typeface="Arial" pitchFamily="34" charset="0"/>
                <a:cs typeface="Arial" pitchFamily="34" charset="0"/>
              </a:defRPr>
            </a:lvl1pPr>
            <a:lvl2pPr marL="720000" indent="-180000">
              <a:defRPr sz="1600" baseline="0">
                <a:latin typeface="Arial" pitchFamily="34" charset="0"/>
                <a:cs typeface="Arial" pitchFamily="34" charset="0"/>
              </a:defRPr>
            </a:lvl2pPr>
            <a:lvl3pPr marL="900000">
              <a:defRPr sz="1600">
                <a:latin typeface="Arial" pitchFamily="34" charset="0"/>
                <a:cs typeface="Arial" pitchFamily="34" charset="0"/>
              </a:defRPr>
            </a:lvl3pPr>
          </a:lstStyle>
          <a:p>
            <a:pPr lvl="0"/>
            <a:r>
              <a:rPr lang="en-US" dirty="0"/>
              <a:t>Section one</a:t>
            </a:r>
          </a:p>
          <a:p>
            <a:pPr lvl="1"/>
            <a:r>
              <a:rPr lang="en-US" dirty="0"/>
              <a:t>Item one</a:t>
            </a:r>
          </a:p>
          <a:p>
            <a:pPr lvl="2"/>
            <a:r>
              <a:rPr lang="en-US" dirty="0"/>
              <a:t>Sub item</a:t>
            </a:r>
          </a:p>
        </p:txBody>
      </p:sp>
      <p:sp>
        <p:nvSpPr>
          <p:cNvPr id="8" name="Slide Number Placeholder 7"/>
          <p:cNvSpPr>
            <a:spLocks noGrp="1"/>
          </p:cNvSpPr>
          <p:nvPr>
            <p:ph type="sldNum" sz="quarter" idx="13"/>
          </p:nvPr>
        </p:nvSpPr>
        <p:spPr/>
        <p:txBody>
          <a:bodyPr/>
          <a:lstStyle/>
          <a:p>
            <a:pPr>
              <a:defRPr/>
            </a:pPr>
            <a:fld id="{1748D8EB-9301-403A-889B-E8DDB32CFF4A}" type="slidenum">
              <a:rPr lang="en-GB" smtClean="0"/>
              <a:pPr>
                <a:defRPr/>
              </a:pPr>
              <a:t>‹#›</a:t>
            </a:fld>
            <a:endParaRPr lang="en-GB" dirty="0"/>
          </a:p>
        </p:txBody>
      </p:sp>
      <p:sp>
        <p:nvSpPr>
          <p:cNvPr id="5" name="Date Placeholder 4"/>
          <p:cNvSpPr>
            <a:spLocks noGrp="1"/>
          </p:cNvSpPr>
          <p:nvPr>
            <p:ph type="dt" sz="half" idx="14"/>
          </p:nvPr>
        </p:nvSpPr>
        <p:spPr/>
        <p:txBody>
          <a:bodyPr/>
          <a:lstStyle/>
          <a:p>
            <a:r>
              <a:rPr lang="en-US"/>
              <a:t>Author | 00 Month Year</a:t>
            </a:r>
            <a:endParaRPr lang="sv-SE"/>
          </a:p>
        </p:txBody>
      </p:sp>
      <p:sp>
        <p:nvSpPr>
          <p:cNvPr id="9" name="Footer Placeholder 8"/>
          <p:cNvSpPr>
            <a:spLocks noGrp="1"/>
          </p:cNvSpPr>
          <p:nvPr>
            <p:ph type="ftr" sz="quarter" idx="15"/>
          </p:nvPr>
        </p:nvSpPr>
        <p:spPr/>
        <p:txBody>
          <a:bodyPr/>
          <a:lstStyle/>
          <a:p>
            <a:r>
              <a:rPr lang="en-GB"/>
              <a:t>Set area descriptor | Sub level 1</a:t>
            </a:r>
            <a:endParaRPr lang="sv-S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p:cNvSpPr>
            <a:spLocks noGrp="1"/>
          </p:cNvSpPr>
          <p:nvPr>
            <p:ph type="title"/>
          </p:nvPr>
        </p:nvSpPr>
        <p:spPr>
          <a:xfrm>
            <a:off x="309600" y="274638"/>
            <a:ext cx="8415338" cy="511200"/>
          </a:xfrm>
        </p:spPr>
        <p:txBody>
          <a:bodyPr/>
          <a:lstStyle/>
          <a:p>
            <a:r>
              <a:rPr lang="en-US"/>
              <a:t>Click to edit Master title style</a:t>
            </a:r>
            <a:endParaRPr lang="en-GB" dirty="0"/>
          </a:p>
        </p:txBody>
      </p:sp>
      <p:sp>
        <p:nvSpPr>
          <p:cNvPr id="8" name="Text Placeholder 6"/>
          <p:cNvSpPr>
            <a:spLocks noGrp="1"/>
          </p:cNvSpPr>
          <p:nvPr>
            <p:ph type="body" sz="quarter" idx="13" hasCustomPrompt="1"/>
          </p:nvPr>
        </p:nvSpPr>
        <p:spPr>
          <a:xfrm>
            <a:off x="309600" y="784800"/>
            <a:ext cx="8416800" cy="511200"/>
          </a:xfrm>
        </p:spPr>
        <p:txBody>
          <a:bodyPr/>
          <a:lstStyle>
            <a:lvl1pPr marL="0" indent="0">
              <a:buNone/>
              <a:defRPr sz="2800" b="1" baseline="0">
                <a:solidFill>
                  <a:schemeClr val="accent2"/>
                </a:solidFill>
                <a:latin typeface="Arial" pitchFamily="34" charset="0"/>
                <a:cs typeface="Arial" pitchFamily="34" charset="0"/>
              </a:defRPr>
            </a:lvl1pPr>
          </a:lstStyle>
          <a:p>
            <a:pPr lvl="0"/>
            <a:r>
              <a:rPr lang="en-US" dirty="0"/>
              <a:t>Click to add Secondary title</a:t>
            </a:r>
            <a:endParaRPr lang="en-GB" dirty="0"/>
          </a:p>
        </p:txBody>
      </p:sp>
      <p:sp>
        <p:nvSpPr>
          <p:cNvPr id="9" name="Slide Number Placeholder 8"/>
          <p:cNvSpPr>
            <a:spLocks noGrp="1"/>
          </p:cNvSpPr>
          <p:nvPr>
            <p:ph type="sldNum" sz="quarter" idx="14"/>
          </p:nvPr>
        </p:nvSpPr>
        <p:spPr/>
        <p:txBody>
          <a:bodyPr/>
          <a:lstStyle/>
          <a:p>
            <a:pPr>
              <a:defRPr/>
            </a:pPr>
            <a:fld id="{1748D8EB-9301-403A-889B-E8DDB32CFF4A}" type="slidenum">
              <a:rPr lang="en-GB" smtClean="0"/>
              <a:pPr>
                <a:defRPr/>
              </a:pPr>
              <a:t>‹#›</a:t>
            </a:fld>
            <a:endParaRPr lang="en-GB" dirty="0"/>
          </a:p>
        </p:txBody>
      </p:sp>
      <p:sp>
        <p:nvSpPr>
          <p:cNvPr id="5" name="Date Placeholder 4"/>
          <p:cNvSpPr>
            <a:spLocks noGrp="1"/>
          </p:cNvSpPr>
          <p:nvPr>
            <p:ph type="dt" sz="half" idx="15"/>
          </p:nvPr>
        </p:nvSpPr>
        <p:spPr/>
        <p:txBody>
          <a:bodyPr/>
          <a:lstStyle/>
          <a:p>
            <a:r>
              <a:rPr lang="en-US"/>
              <a:t>Author | 00 Month Year</a:t>
            </a:r>
            <a:endParaRPr lang="sv-SE"/>
          </a:p>
        </p:txBody>
      </p:sp>
      <p:sp>
        <p:nvSpPr>
          <p:cNvPr id="6" name="Footer Placeholder 5"/>
          <p:cNvSpPr>
            <a:spLocks noGrp="1"/>
          </p:cNvSpPr>
          <p:nvPr>
            <p:ph type="ftr" sz="quarter" idx="16"/>
          </p:nvPr>
        </p:nvSpPr>
        <p:spPr/>
        <p:txBody>
          <a:bodyPr/>
          <a:lstStyle/>
          <a:p>
            <a:r>
              <a:rPr lang="en-GB"/>
              <a:t>Set area descriptor | Sub level 1</a:t>
            </a:r>
            <a:endParaRPr lang="sv-S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pPr>
              <a:defRPr/>
            </a:pPr>
            <a:fld id="{1748D8EB-9301-403A-889B-E8DDB32CFF4A}" type="slidenum">
              <a:rPr lang="en-GB" smtClean="0"/>
              <a:pPr>
                <a:defRPr/>
              </a:pPr>
              <a:t>‹#›</a:t>
            </a:fld>
            <a:endParaRPr lang="en-GB" dirty="0"/>
          </a:p>
        </p:txBody>
      </p:sp>
      <p:sp>
        <p:nvSpPr>
          <p:cNvPr id="3" name="Date Placeholder 2"/>
          <p:cNvSpPr>
            <a:spLocks noGrp="1"/>
          </p:cNvSpPr>
          <p:nvPr>
            <p:ph type="dt" sz="half" idx="11"/>
          </p:nvPr>
        </p:nvSpPr>
        <p:spPr/>
        <p:txBody>
          <a:bodyPr/>
          <a:lstStyle/>
          <a:p>
            <a:r>
              <a:rPr lang="en-US"/>
              <a:t>Author | 00 Month Year</a:t>
            </a:r>
            <a:endParaRPr lang="sv-SE"/>
          </a:p>
        </p:txBody>
      </p:sp>
      <p:sp>
        <p:nvSpPr>
          <p:cNvPr id="4" name="Footer Placeholder 3"/>
          <p:cNvSpPr>
            <a:spLocks noGrp="1"/>
          </p:cNvSpPr>
          <p:nvPr>
            <p:ph type="ftr" sz="quarter" idx="12"/>
          </p:nvPr>
        </p:nvSpPr>
        <p:spPr/>
        <p:txBody>
          <a:bodyPr/>
          <a:lstStyle/>
          <a:p>
            <a:r>
              <a:rPr lang="en-GB"/>
              <a:t>Set area descriptor | Sub level 1</a:t>
            </a:r>
            <a:endParaRPr lang="sv-S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2" hasCustomPrompt="1"/>
          </p:nvPr>
        </p:nvSpPr>
        <p:spPr>
          <a:xfrm>
            <a:off x="309600" y="784800"/>
            <a:ext cx="8416800" cy="511200"/>
          </a:xfrm>
        </p:spPr>
        <p:txBody>
          <a:bodyPr/>
          <a:lstStyle>
            <a:lvl1pPr marL="0" indent="0">
              <a:buNone/>
              <a:defRPr sz="2800" b="1" baseline="0">
                <a:solidFill>
                  <a:schemeClr val="accent2"/>
                </a:solidFill>
                <a:latin typeface="Arial" pitchFamily="34" charset="0"/>
                <a:cs typeface="Arial" pitchFamily="34" charset="0"/>
              </a:defRPr>
            </a:lvl1pPr>
          </a:lstStyle>
          <a:p>
            <a:pPr lvl="0"/>
            <a:r>
              <a:rPr lang="en-US" dirty="0"/>
              <a:t>Click to add Secondary title</a:t>
            </a:r>
            <a:endParaRPr lang="en-GB" dirty="0"/>
          </a:p>
        </p:txBody>
      </p:sp>
      <p:sp>
        <p:nvSpPr>
          <p:cNvPr id="9" name="Text Placeholder 8"/>
          <p:cNvSpPr>
            <a:spLocks noGrp="1"/>
          </p:cNvSpPr>
          <p:nvPr>
            <p:ph type="body" sz="quarter" idx="13"/>
          </p:nvPr>
        </p:nvSpPr>
        <p:spPr>
          <a:xfrm>
            <a:off x="309600" y="1760400"/>
            <a:ext cx="6706800" cy="4424400"/>
          </a:xfrm>
        </p:spPr>
        <p:txBody>
          <a:bodyPr/>
          <a:lstStyle>
            <a:lvl1pPr marL="0" indent="0">
              <a:buNone/>
              <a:defRPr sz="2400" b="1">
                <a:solidFill>
                  <a:schemeClr val="tx1"/>
                </a:solidFill>
                <a:latin typeface="Arial" pitchFamily="34" charset="0"/>
                <a:cs typeface="Arial" pitchFamily="34" charset="0"/>
              </a:defRPr>
            </a:lvl1pPr>
          </a:lstStyle>
          <a:p>
            <a:pPr lvl="0"/>
            <a:r>
              <a:rPr lang="en-US"/>
              <a:t>Click to edit Master text styles</a:t>
            </a:r>
          </a:p>
        </p:txBody>
      </p:sp>
      <p:sp>
        <p:nvSpPr>
          <p:cNvPr id="12" name="Slide Number Placeholder 11"/>
          <p:cNvSpPr>
            <a:spLocks noGrp="1"/>
          </p:cNvSpPr>
          <p:nvPr>
            <p:ph type="sldNum" sz="quarter" idx="15"/>
          </p:nvPr>
        </p:nvSpPr>
        <p:spPr/>
        <p:txBody>
          <a:bodyPr/>
          <a:lstStyle/>
          <a:p>
            <a:pPr>
              <a:defRPr/>
            </a:pPr>
            <a:fld id="{1748D8EB-9301-403A-889B-E8DDB32CFF4A}" type="slidenum">
              <a:rPr lang="en-GB" smtClean="0"/>
              <a:pPr>
                <a:defRPr/>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Body">
    <p:spTree>
      <p:nvGrpSpPr>
        <p:cNvPr id="1" name=""/>
        <p:cNvGrpSpPr/>
        <p:nvPr/>
      </p:nvGrpSpPr>
      <p:grpSpPr>
        <a:xfrm>
          <a:off x="0" y="0"/>
          <a:ext cx="0" cy="0"/>
          <a:chOff x="0" y="0"/>
          <a:chExt cx="0" cy="0"/>
        </a:xfrm>
      </p:grpSpPr>
      <p:sp>
        <p:nvSpPr>
          <p:cNvPr id="2" name="Title 1"/>
          <p:cNvSpPr>
            <a:spLocks noGrp="1"/>
          </p:cNvSpPr>
          <p:nvPr>
            <p:ph type="title"/>
          </p:nvPr>
        </p:nvSpPr>
        <p:spPr>
          <a:xfrm>
            <a:off x="314325" y="274638"/>
            <a:ext cx="8415338" cy="1296974"/>
          </a:xfrm>
        </p:spPr>
        <p:txBody>
          <a:bodyPr/>
          <a:lstStyle/>
          <a:p>
            <a:r>
              <a:rPr lang="en-US" dirty="0"/>
              <a:t>Click to edit Master title style</a:t>
            </a:r>
            <a:endParaRPr lang="en-GB" dirty="0"/>
          </a:p>
        </p:txBody>
      </p:sp>
      <p:sp>
        <p:nvSpPr>
          <p:cNvPr id="4" name="Text Placeholder 8"/>
          <p:cNvSpPr>
            <a:spLocks noGrp="1"/>
          </p:cNvSpPr>
          <p:nvPr>
            <p:ph type="body" sz="quarter" idx="13"/>
          </p:nvPr>
        </p:nvSpPr>
        <p:spPr>
          <a:xfrm>
            <a:off x="309600" y="1760400"/>
            <a:ext cx="6706800" cy="4424400"/>
          </a:xfrm>
          <a:prstGeom prst="rect">
            <a:avLst/>
          </a:prstGeom>
        </p:spPr>
        <p:txBody>
          <a:bodyPr/>
          <a:lstStyle>
            <a:lvl1pPr marL="0" indent="0">
              <a:defRPr sz="2400" b="1">
                <a:solidFill>
                  <a:schemeClr val="accent2"/>
                </a:solidFill>
                <a:latin typeface="Arial" pitchFamily="34" charset="0"/>
                <a:cs typeface="Arial" pitchFamily="34" charset="0"/>
              </a:defRPr>
            </a:lvl1pPr>
          </a:lstStyle>
          <a:p>
            <a:pPr lvl="0"/>
            <a:r>
              <a:rPr lang="en-US" dirty="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Body">
    <p:spTree>
      <p:nvGrpSpPr>
        <p:cNvPr id="1" name=""/>
        <p:cNvGrpSpPr/>
        <p:nvPr/>
      </p:nvGrpSpPr>
      <p:grpSpPr>
        <a:xfrm>
          <a:off x="0" y="0"/>
          <a:ext cx="0" cy="0"/>
          <a:chOff x="0" y="0"/>
          <a:chExt cx="0" cy="0"/>
        </a:xfrm>
      </p:grpSpPr>
      <p:sp>
        <p:nvSpPr>
          <p:cNvPr id="2" name="Title 1"/>
          <p:cNvSpPr>
            <a:spLocks noGrp="1"/>
          </p:cNvSpPr>
          <p:nvPr>
            <p:ph type="title"/>
          </p:nvPr>
        </p:nvSpPr>
        <p:spPr>
          <a:xfrm>
            <a:off x="314325" y="274638"/>
            <a:ext cx="8415338" cy="1296974"/>
          </a:xfrm>
        </p:spPr>
        <p:txBody>
          <a:bodyPr/>
          <a:lstStyle/>
          <a:p>
            <a:r>
              <a:rPr lang="en-US" dirty="0"/>
              <a:t>Click to edit Master title style</a:t>
            </a:r>
            <a:endParaRPr lang="en-GB" dirty="0"/>
          </a:p>
        </p:txBody>
      </p:sp>
      <p:sp>
        <p:nvSpPr>
          <p:cNvPr id="4" name="Text Placeholder 8"/>
          <p:cNvSpPr>
            <a:spLocks noGrp="1"/>
          </p:cNvSpPr>
          <p:nvPr>
            <p:ph type="body" sz="quarter" idx="13"/>
          </p:nvPr>
        </p:nvSpPr>
        <p:spPr>
          <a:xfrm>
            <a:off x="309600" y="1760400"/>
            <a:ext cx="6706800" cy="4424400"/>
          </a:xfrm>
          <a:prstGeom prst="rect">
            <a:avLst/>
          </a:prstGeom>
        </p:spPr>
        <p:txBody>
          <a:bodyPr/>
          <a:lstStyle>
            <a:lvl1pPr marL="0" indent="0">
              <a:defRPr sz="2400" b="1">
                <a:solidFill>
                  <a:schemeClr val="accent2"/>
                </a:solidFill>
                <a:latin typeface="Arial" pitchFamily="34" charset="0"/>
                <a:cs typeface="Arial" pitchFamily="34" charset="0"/>
              </a:defRPr>
            </a:lvl1pPr>
          </a:lstStyle>
          <a:p>
            <a:pPr lvl="0"/>
            <a:r>
              <a:rPr lang="en-US" dirty="0"/>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Body">
    <p:spTree>
      <p:nvGrpSpPr>
        <p:cNvPr id="1" name=""/>
        <p:cNvGrpSpPr/>
        <p:nvPr/>
      </p:nvGrpSpPr>
      <p:grpSpPr>
        <a:xfrm>
          <a:off x="0" y="0"/>
          <a:ext cx="0" cy="0"/>
          <a:chOff x="0" y="0"/>
          <a:chExt cx="0" cy="0"/>
        </a:xfrm>
      </p:grpSpPr>
      <p:sp>
        <p:nvSpPr>
          <p:cNvPr id="4" name="Text Placeholder 8"/>
          <p:cNvSpPr>
            <a:spLocks noGrp="1"/>
          </p:cNvSpPr>
          <p:nvPr>
            <p:ph type="body" sz="quarter" idx="13"/>
          </p:nvPr>
        </p:nvSpPr>
        <p:spPr>
          <a:xfrm>
            <a:off x="309600" y="1760400"/>
            <a:ext cx="6706800" cy="4424400"/>
          </a:xfrm>
          <a:prstGeom prst="rect">
            <a:avLst/>
          </a:prstGeom>
        </p:spPr>
        <p:txBody>
          <a:bodyPr/>
          <a:lstStyle>
            <a:lvl1pPr marL="0" indent="0">
              <a:defRPr sz="2400" b="1">
                <a:solidFill>
                  <a:schemeClr val="accent1"/>
                </a:solidFill>
                <a:latin typeface="Arial" pitchFamily="34" charset="0"/>
                <a:cs typeface="Arial" pitchFamily="34" charset="0"/>
              </a:defRPr>
            </a:lvl1pPr>
          </a:lstStyle>
          <a:p>
            <a:pPr lvl="0"/>
            <a:r>
              <a:rPr lang="en-US" dirty="0"/>
              <a:t>Click to edit Master text styles</a:t>
            </a:r>
          </a:p>
        </p:txBody>
      </p:sp>
      <p:sp>
        <p:nvSpPr>
          <p:cNvPr id="5" name="Title 1"/>
          <p:cNvSpPr>
            <a:spLocks noGrp="1"/>
          </p:cNvSpPr>
          <p:nvPr>
            <p:ph type="title"/>
          </p:nvPr>
        </p:nvSpPr>
        <p:spPr>
          <a:xfrm>
            <a:off x="314325" y="274638"/>
            <a:ext cx="8415338" cy="1296974"/>
          </a:xfrm>
        </p:spPr>
        <p:txBody>
          <a:bodyPr/>
          <a:lstStyle/>
          <a:p>
            <a:r>
              <a:rPr lang="en-US" dirty="0"/>
              <a:t>Click to edit Master title style</a:t>
            </a:r>
            <a:endParaRPr lang="en-GB"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Number">
    <p:spTree>
      <p:nvGrpSpPr>
        <p:cNvPr id="1" name=""/>
        <p:cNvGrpSpPr/>
        <p:nvPr/>
      </p:nvGrpSpPr>
      <p:grpSpPr>
        <a:xfrm>
          <a:off x="0" y="0"/>
          <a:ext cx="0" cy="0"/>
          <a:chOff x="0" y="0"/>
          <a:chExt cx="0" cy="0"/>
        </a:xfrm>
      </p:grpSpPr>
      <p:sp>
        <p:nvSpPr>
          <p:cNvPr id="15" name="Rectangle 6"/>
          <p:cNvSpPr>
            <a:spLocks noGrp="1" noChangeArrowheads="1"/>
          </p:cNvSpPr>
          <p:nvPr>
            <p:ph type="title"/>
          </p:nvPr>
        </p:nvSpPr>
        <p:spPr bwMode="auto">
          <a:xfrm>
            <a:off x="314325" y="274638"/>
            <a:ext cx="4678363" cy="1656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dirty="0"/>
              <a:t>Click to edit</a:t>
            </a:r>
          </a:p>
        </p:txBody>
      </p:sp>
      <p:sp>
        <p:nvSpPr>
          <p:cNvPr id="16" name="Text Placeholder 7"/>
          <p:cNvSpPr>
            <a:spLocks noGrp="1"/>
          </p:cNvSpPr>
          <p:nvPr>
            <p:ph type="body" sz="quarter" idx="13" hasCustomPrompt="1"/>
          </p:nvPr>
        </p:nvSpPr>
        <p:spPr>
          <a:xfrm>
            <a:off x="313920" y="1949787"/>
            <a:ext cx="4680774" cy="2283304"/>
          </a:xfrm>
          <a:prstGeom prst="rect">
            <a:avLst/>
          </a:prstGeom>
          <a:noFill/>
          <a:ln>
            <a:noFill/>
          </a:ln>
        </p:spPr>
        <p:txBody>
          <a:bodyPr>
            <a:noAutofit/>
          </a:bodyPr>
          <a:lstStyle>
            <a:lvl1pPr marL="0" indent="0" algn="l">
              <a:lnSpc>
                <a:spcPct val="100000"/>
              </a:lnSpc>
              <a:defRPr sz="3600" b="1" baseline="0">
                <a:solidFill>
                  <a:schemeClr val="accent1"/>
                </a:solidFill>
                <a:latin typeface="Arial" pitchFamily="34" charset="0"/>
                <a:cs typeface="Arial" pitchFamily="34" charset="0"/>
              </a:defRPr>
            </a:lvl1pPr>
            <a:lvl2pPr>
              <a:buNone/>
              <a:defRPr/>
            </a:lvl2pPr>
          </a:lstStyle>
          <a:p>
            <a:pPr lvl="0"/>
            <a:r>
              <a:rPr lang="en-US" dirty="0"/>
              <a:t>Click to add Secondary title</a:t>
            </a:r>
          </a:p>
        </p:txBody>
      </p:sp>
      <p:sp>
        <p:nvSpPr>
          <p:cNvPr id="6" name="Picture Placeholder 5"/>
          <p:cNvSpPr>
            <a:spLocks noGrp="1"/>
          </p:cNvSpPr>
          <p:nvPr>
            <p:ph type="pic" sz="quarter" idx="14" hasCustomPrompt="1"/>
          </p:nvPr>
        </p:nvSpPr>
        <p:spPr>
          <a:xfrm>
            <a:off x="5743178" y="2485275"/>
            <a:ext cx="3391200" cy="4356000"/>
          </a:xfrm>
          <a:prstGeom prst="rect">
            <a:avLst/>
          </a:prstGeom>
        </p:spPr>
        <p:txBody>
          <a:bodyPr anchor="b" anchorCtr="0"/>
          <a:lstStyle>
            <a:lvl1pPr>
              <a:defRPr sz="1800">
                <a:latin typeface="Arial" pitchFamily="34" charset="0"/>
                <a:cs typeface="Arial" pitchFamily="34" charset="0"/>
              </a:defRPr>
            </a:lvl1pPr>
          </a:lstStyle>
          <a:p>
            <a:r>
              <a:rPr lang="en-GB" dirty="0"/>
              <a:t>Click icon to add number only from picture folder ‘AZ Graphics’ </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4325" y="274638"/>
            <a:ext cx="4678363" cy="1656000"/>
          </a:xfrm>
        </p:spPr>
        <p:txBody>
          <a:bodyPr anchor="b" anchorCtr="0"/>
          <a:lstStyle>
            <a:lvl1pPr>
              <a:defRPr>
                <a:solidFill>
                  <a:schemeClr val="tx2"/>
                </a:solidFill>
              </a:defRPr>
            </a:lvl1pPr>
          </a:lstStyle>
          <a:p>
            <a:r>
              <a:rPr lang="en-US" dirty="0"/>
              <a:t>Click to edit title</a:t>
            </a:r>
            <a:endParaRPr lang="en-GB" dirty="0"/>
          </a:p>
        </p:txBody>
      </p:sp>
      <p:sp>
        <p:nvSpPr>
          <p:cNvPr id="6" name="Text Placeholder 7"/>
          <p:cNvSpPr>
            <a:spLocks noGrp="1"/>
          </p:cNvSpPr>
          <p:nvPr>
            <p:ph type="body" sz="quarter" idx="13" hasCustomPrompt="1"/>
          </p:nvPr>
        </p:nvSpPr>
        <p:spPr>
          <a:xfrm>
            <a:off x="313200" y="1949787"/>
            <a:ext cx="4683732" cy="2283304"/>
          </a:xfrm>
          <a:prstGeom prst="rect">
            <a:avLst/>
          </a:prstGeom>
          <a:noFill/>
          <a:ln>
            <a:noFill/>
          </a:ln>
        </p:spPr>
        <p:txBody>
          <a:bodyPr>
            <a:noAutofit/>
          </a:bodyPr>
          <a:lstStyle>
            <a:lvl1pPr marL="0" indent="0" algn="l">
              <a:lnSpc>
                <a:spcPct val="100000"/>
              </a:lnSpc>
              <a:defRPr sz="3600" b="1" baseline="0">
                <a:solidFill>
                  <a:schemeClr val="accent1"/>
                </a:solidFill>
                <a:latin typeface="Arial" pitchFamily="34" charset="0"/>
                <a:cs typeface="Arial" pitchFamily="34" charset="0"/>
              </a:defRPr>
            </a:lvl1pPr>
            <a:lvl2pPr>
              <a:buNone/>
              <a:defRPr/>
            </a:lvl2pPr>
          </a:lstStyle>
          <a:p>
            <a:pPr lvl="0"/>
            <a:r>
              <a:rPr lang="en-US" dirty="0"/>
              <a:t>Click to add Secondary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3" hasCustomPrompt="1"/>
          </p:nvPr>
        </p:nvSpPr>
        <p:spPr>
          <a:xfrm>
            <a:off x="309600" y="784800"/>
            <a:ext cx="8416800" cy="511200"/>
          </a:xfrm>
        </p:spPr>
        <p:txBody>
          <a:bodyPr/>
          <a:lstStyle>
            <a:lvl1pPr marL="0" indent="0">
              <a:buNone/>
              <a:defRPr sz="2800" b="1" baseline="0">
                <a:solidFill>
                  <a:schemeClr val="accent2"/>
                </a:solidFill>
                <a:latin typeface="Arial" pitchFamily="34" charset="0"/>
                <a:cs typeface="Arial" pitchFamily="34" charset="0"/>
              </a:defRPr>
            </a:lvl1pPr>
          </a:lstStyle>
          <a:p>
            <a:pPr lvl="0"/>
            <a:r>
              <a:rPr lang="en-US" dirty="0"/>
              <a:t>Click to add Secondary title</a:t>
            </a:r>
            <a:endParaRPr lang="en-GB" dirty="0"/>
          </a:p>
        </p:txBody>
      </p:sp>
      <p:sp>
        <p:nvSpPr>
          <p:cNvPr id="8" name="Text Placeholder 8"/>
          <p:cNvSpPr>
            <a:spLocks noGrp="1"/>
          </p:cNvSpPr>
          <p:nvPr>
            <p:ph type="body" sz="quarter" idx="14"/>
          </p:nvPr>
        </p:nvSpPr>
        <p:spPr>
          <a:xfrm>
            <a:off x="309600" y="1760400"/>
            <a:ext cx="6706800" cy="4424400"/>
          </a:xfrm>
        </p:spPr>
        <p:txBody>
          <a:bodyPr/>
          <a:lstStyle>
            <a:lvl1pPr marL="0" indent="0">
              <a:buNone/>
              <a:defRPr sz="1800" b="0">
                <a:solidFill>
                  <a:schemeClr val="tx1"/>
                </a:solidFill>
                <a:latin typeface="Arial" pitchFamily="34" charset="0"/>
                <a:cs typeface="Arial" pitchFamily="34" charset="0"/>
              </a:defRPr>
            </a:lvl1pPr>
          </a:lstStyle>
          <a:p>
            <a:pPr lvl="0"/>
            <a:r>
              <a:rPr lang="en-US"/>
              <a:t>Click to edit Master text styles</a:t>
            </a:r>
          </a:p>
        </p:txBody>
      </p:sp>
      <p:sp>
        <p:nvSpPr>
          <p:cNvPr id="9" name="Slide Number Placeholder 8"/>
          <p:cNvSpPr>
            <a:spLocks noGrp="1"/>
          </p:cNvSpPr>
          <p:nvPr>
            <p:ph type="sldNum" sz="quarter" idx="15"/>
          </p:nvPr>
        </p:nvSpPr>
        <p:spPr/>
        <p:txBody>
          <a:bodyPr/>
          <a:lstStyle/>
          <a:p>
            <a:pPr>
              <a:defRPr/>
            </a:pPr>
            <a:fld id="{1748D8EB-9301-403A-889B-E8DDB32CFF4A}" type="slidenum">
              <a:rPr lang="en-GB" smtClean="0"/>
              <a:pPr>
                <a:defRPr/>
              </a:pPr>
              <a:t>‹#›</a:t>
            </a:fld>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nstruction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 Placeholder 5"/>
          <p:cNvSpPr>
            <a:spLocks noGrp="1"/>
          </p:cNvSpPr>
          <p:nvPr>
            <p:ph type="body" sz="quarter" idx="10" hasCustomPrompt="1"/>
          </p:nvPr>
        </p:nvSpPr>
        <p:spPr>
          <a:xfrm>
            <a:off x="-32" y="4000517"/>
            <a:ext cx="7215213" cy="1357309"/>
          </a:xfrm>
          <a:prstGeom prst="rect">
            <a:avLst/>
          </a:prstGeom>
        </p:spPr>
        <p:txBody>
          <a:bodyPr/>
          <a:lstStyle>
            <a:lvl1pPr>
              <a:buFontTx/>
              <a:buNone/>
              <a:defRPr sz="1400" b="1" baseline="0">
                <a:latin typeface="Arial" pitchFamily="34" charset="0"/>
                <a:cs typeface="Arial" pitchFamily="34" charset="0"/>
              </a:defRPr>
            </a:lvl1pPr>
            <a:lvl2pPr>
              <a:buNone/>
              <a:defRPr sz="1400" b="1"/>
            </a:lvl2pPr>
          </a:lstStyle>
          <a:p>
            <a:pPr lvl="0"/>
            <a:r>
              <a:rPr lang="en-US" dirty="0"/>
              <a:t>How to insert a background image:</a:t>
            </a:r>
            <a:br>
              <a:rPr lang="en-US" dirty="0"/>
            </a:br>
            <a:r>
              <a:rPr lang="en-US" dirty="0"/>
              <a:t>1. Using the mouse right click the white space &gt; Select ‘Format Background’ </a:t>
            </a:r>
            <a:br>
              <a:rPr lang="en-US" dirty="0"/>
            </a:br>
            <a:r>
              <a:rPr lang="en-US" dirty="0"/>
              <a:t>2. Tick ‘Picture or texture fill’ </a:t>
            </a:r>
            <a:br>
              <a:rPr lang="en-US" dirty="0"/>
            </a:br>
            <a:r>
              <a:rPr lang="en-US" dirty="0"/>
              <a:t>3. Click the ‘File’ button </a:t>
            </a:r>
            <a:br>
              <a:rPr lang="en-US" dirty="0"/>
            </a:br>
            <a:r>
              <a:rPr lang="en-US" dirty="0"/>
              <a:t>4. Select your picture, click ‘Insert’ &gt; ‘Close’ </a:t>
            </a:r>
          </a:p>
        </p:txBody>
      </p:sp>
      <p:sp>
        <p:nvSpPr>
          <p:cNvPr id="6" name="TextBox 5"/>
          <p:cNvSpPr txBox="1"/>
          <p:nvPr userDrawn="1"/>
        </p:nvSpPr>
        <p:spPr>
          <a:xfrm>
            <a:off x="0" y="0"/>
            <a:ext cx="9144000" cy="1924694"/>
          </a:xfrm>
          <a:prstGeom prst="rect">
            <a:avLst/>
          </a:prstGeom>
          <a:solidFill>
            <a:schemeClr val="tx2">
              <a:alpha val="80000"/>
            </a:schemeClr>
          </a:solidFill>
        </p:spPr>
        <p:txBody>
          <a:bodyPr wrap="square" lIns="403200" tIns="252000" rIns="403200" bIns="252000"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3600" dirty="0">
                <a:solidFill>
                  <a:srgbClr val="FFFFFF"/>
                </a:solidFill>
              </a:rPr>
              <a:t>Instructions</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400" dirty="0">
              <a:solidFill>
                <a:srgbClr val="FFFFFF"/>
              </a:solidFill>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400" dirty="0">
                <a:solidFill>
                  <a:srgbClr val="FFFFFF"/>
                </a:solidFill>
              </a:rPr>
              <a:t>The depth of the legibility box can be altered up or down to fit above the last line of type.</a:t>
            </a:r>
            <a:br>
              <a:rPr lang="en-US" sz="1400" dirty="0">
                <a:solidFill>
                  <a:srgbClr val="FFFFFF"/>
                </a:solidFill>
              </a:rPr>
            </a:br>
            <a:br>
              <a:rPr lang="en-US" sz="1400" dirty="0">
                <a:solidFill>
                  <a:srgbClr val="FFFFFF"/>
                </a:solidFill>
              </a:rPr>
            </a:br>
            <a:r>
              <a:rPr lang="en-US" sz="1400" dirty="0">
                <a:solidFill>
                  <a:srgbClr val="FFFFFF"/>
                </a:solidFill>
              </a:rPr>
              <a:t>Avoid covering key elements in the image with text. </a:t>
            </a:r>
            <a:endParaRPr lang="en-US" sz="1800" dirty="0">
              <a:solidFill>
                <a:srgbClr val="FFFFFF"/>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144000" cy="1173356"/>
          </a:xfrm>
          <a:solidFill>
            <a:schemeClr val="tx2">
              <a:alpha val="80000"/>
            </a:schemeClr>
          </a:solidFill>
        </p:spPr>
        <p:txBody>
          <a:bodyPr lIns="403200" tIns="320400" rIns="403200" bIns="320400">
            <a:spAutoFit/>
          </a:bodyPr>
          <a:lstStyle>
            <a:lvl1pPr>
              <a:defRPr b="1"/>
            </a:lvl1pPr>
          </a:lstStyle>
          <a:p>
            <a:r>
              <a:rPr lang="en-US" dirty="0"/>
              <a:t>Click to edit Master title style</a:t>
            </a:r>
            <a:endParaRPr lang="en-GB" dirty="0"/>
          </a:p>
        </p:txBody>
      </p:sp>
      <p:sp>
        <p:nvSpPr>
          <p:cNvPr id="3" name="Text Placeholder 5"/>
          <p:cNvSpPr>
            <a:spLocks noGrp="1"/>
          </p:cNvSpPr>
          <p:nvPr>
            <p:ph type="body" sz="quarter" idx="10" hasCustomPrompt="1"/>
          </p:nvPr>
        </p:nvSpPr>
        <p:spPr>
          <a:xfrm>
            <a:off x="-32" y="4000517"/>
            <a:ext cx="7215213" cy="1357309"/>
          </a:xfrm>
          <a:prstGeom prst="rect">
            <a:avLst/>
          </a:prstGeom>
        </p:spPr>
        <p:txBody>
          <a:bodyPr/>
          <a:lstStyle>
            <a:lvl1pPr>
              <a:buFontTx/>
              <a:buNone/>
              <a:defRPr sz="1400" b="1" baseline="0">
                <a:latin typeface="Arial" pitchFamily="34" charset="0"/>
                <a:cs typeface="Arial" pitchFamily="34" charset="0"/>
              </a:defRPr>
            </a:lvl1pPr>
            <a:lvl2pPr>
              <a:buNone/>
              <a:defRPr sz="1400" b="1"/>
            </a:lvl2pPr>
          </a:lstStyle>
          <a:p>
            <a:pPr lvl="0"/>
            <a:r>
              <a:rPr lang="en-US" dirty="0"/>
              <a:t>How to insert a background image:</a:t>
            </a:r>
            <a:br>
              <a:rPr lang="en-US" dirty="0"/>
            </a:br>
            <a:r>
              <a:rPr lang="en-US" dirty="0"/>
              <a:t>1. Using the mouse right click the white space &gt; Select ‘Format Background’ </a:t>
            </a:r>
            <a:br>
              <a:rPr lang="en-US" dirty="0"/>
            </a:br>
            <a:r>
              <a:rPr lang="en-US" dirty="0"/>
              <a:t>2. Tick ‘Picture or texture fill’ </a:t>
            </a:r>
            <a:br>
              <a:rPr lang="en-US" dirty="0"/>
            </a:br>
            <a:r>
              <a:rPr lang="en-US" dirty="0"/>
              <a:t>3. Click the ‘File’ button </a:t>
            </a:r>
            <a:br>
              <a:rPr lang="en-US" dirty="0"/>
            </a:br>
            <a:r>
              <a:rPr lang="en-US" dirty="0"/>
              <a:t>4. Select your picture, click ‘Insert’ &gt; ‘Close’ </a:t>
            </a:r>
            <a:br>
              <a:rPr lang="en-US" dirty="0"/>
            </a:br>
            <a:r>
              <a:rPr lang="en-US" dirty="0"/>
              <a:t>5. Remove this textbox when ready</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body">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144000" cy="1404000"/>
          </a:xfrm>
          <a:solidFill>
            <a:schemeClr val="tx2">
              <a:alpha val="80000"/>
            </a:schemeClr>
          </a:solidFill>
        </p:spPr>
        <p:txBody>
          <a:bodyPr lIns="403200" tIns="320400" rIns="403200" bIns="320400">
            <a:noAutofit/>
          </a:bodyPr>
          <a:lstStyle>
            <a:lvl1pPr>
              <a:defRPr b="1"/>
            </a:lvl1pPr>
          </a:lstStyle>
          <a:p>
            <a:r>
              <a:rPr lang="en-US" dirty="0"/>
              <a:t>Click to edit Master title style</a:t>
            </a:r>
            <a:endParaRPr lang="en-GB" dirty="0"/>
          </a:p>
        </p:txBody>
      </p:sp>
      <p:sp>
        <p:nvSpPr>
          <p:cNvPr id="4" name="Text Placeholder 3"/>
          <p:cNvSpPr>
            <a:spLocks noGrp="1"/>
          </p:cNvSpPr>
          <p:nvPr>
            <p:ph type="body" sz="quarter" idx="10" hasCustomPrompt="1"/>
          </p:nvPr>
        </p:nvSpPr>
        <p:spPr>
          <a:xfrm>
            <a:off x="0" y="1404000"/>
            <a:ext cx="9144000" cy="578959"/>
          </a:xfrm>
          <a:prstGeom prst="rect">
            <a:avLst/>
          </a:prstGeom>
          <a:solidFill>
            <a:schemeClr val="tx2">
              <a:alpha val="80000"/>
            </a:schemeClr>
          </a:solidFill>
        </p:spPr>
        <p:txBody>
          <a:bodyPr lIns="403200" tIns="180000" rIns="403200" bIns="180000">
            <a:spAutoFit/>
          </a:bodyPr>
          <a:lstStyle>
            <a:lvl1pPr marL="0" indent="0">
              <a:defRPr sz="1400" baseline="0">
                <a:solidFill>
                  <a:schemeClr val="bg1"/>
                </a:solidFill>
                <a:latin typeface="Arial" pitchFamily="34" charset="0"/>
              </a:defRPr>
            </a:lvl1pPr>
          </a:lstStyle>
          <a:p>
            <a:pPr lvl="0"/>
            <a:r>
              <a:rPr lang="en-US" dirty="0"/>
              <a:t>Click to add body text. The legibility box will resize automatically when adding more lines.</a:t>
            </a:r>
          </a:p>
        </p:txBody>
      </p:sp>
      <p:sp>
        <p:nvSpPr>
          <p:cNvPr id="6" name="Text Placeholder 5"/>
          <p:cNvSpPr>
            <a:spLocks noGrp="1"/>
          </p:cNvSpPr>
          <p:nvPr>
            <p:ph type="body" sz="quarter" idx="11" hasCustomPrompt="1"/>
          </p:nvPr>
        </p:nvSpPr>
        <p:spPr>
          <a:xfrm>
            <a:off x="-32" y="4000517"/>
            <a:ext cx="7215213" cy="1357309"/>
          </a:xfrm>
          <a:prstGeom prst="rect">
            <a:avLst/>
          </a:prstGeom>
        </p:spPr>
        <p:txBody>
          <a:bodyPr/>
          <a:lstStyle>
            <a:lvl1pPr>
              <a:buFontTx/>
              <a:buNone/>
              <a:defRPr sz="1400" b="1" baseline="0">
                <a:latin typeface="Arial" pitchFamily="34" charset="0"/>
                <a:cs typeface="Arial" pitchFamily="34" charset="0"/>
              </a:defRPr>
            </a:lvl1pPr>
            <a:lvl2pPr>
              <a:buNone/>
              <a:defRPr sz="1400" b="1"/>
            </a:lvl2pPr>
          </a:lstStyle>
          <a:p>
            <a:pPr lvl="0"/>
            <a:r>
              <a:rPr lang="en-US" dirty="0"/>
              <a:t>How to insert a background image:</a:t>
            </a:r>
            <a:br>
              <a:rPr lang="en-US" dirty="0"/>
            </a:br>
            <a:r>
              <a:rPr lang="en-US" dirty="0"/>
              <a:t>1. Using the mouse right click the white space &gt; Select ‘Format Background’ </a:t>
            </a:r>
            <a:br>
              <a:rPr lang="en-US" dirty="0"/>
            </a:br>
            <a:r>
              <a:rPr lang="en-US" dirty="0"/>
              <a:t>2. Tick ‘Picture or texture fill’ </a:t>
            </a:r>
            <a:br>
              <a:rPr lang="en-US" dirty="0"/>
            </a:br>
            <a:r>
              <a:rPr lang="en-US" dirty="0"/>
              <a:t>3. Click the ‘File’ button </a:t>
            </a:r>
            <a:br>
              <a:rPr lang="en-US" dirty="0"/>
            </a:br>
            <a:r>
              <a:rPr lang="en-US" dirty="0"/>
              <a:t>4. Select your picture, click ‘Insert’ &gt; ‘Close’ </a:t>
            </a:r>
            <a:br>
              <a:rPr lang="en-US" dirty="0"/>
            </a:br>
            <a:r>
              <a:rPr lang="en-US" dirty="0"/>
              <a:t>5. Remove this textbox when ready</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ody at top">
    <p:spTree>
      <p:nvGrpSpPr>
        <p:cNvPr id="1" name=""/>
        <p:cNvGrpSpPr/>
        <p:nvPr/>
      </p:nvGrpSpPr>
      <p:grpSpPr>
        <a:xfrm>
          <a:off x="0" y="0"/>
          <a:ext cx="0" cy="0"/>
          <a:chOff x="0" y="0"/>
          <a:chExt cx="0" cy="0"/>
        </a:xfrm>
      </p:grpSpPr>
      <p:sp>
        <p:nvSpPr>
          <p:cNvPr id="6" name="Text Placeholder 3"/>
          <p:cNvSpPr>
            <a:spLocks noGrp="1"/>
          </p:cNvSpPr>
          <p:nvPr>
            <p:ph type="body" sz="quarter" idx="11" hasCustomPrompt="1"/>
          </p:nvPr>
        </p:nvSpPr>
        <p:spPr>
          <a:xfrm>
            <a:off x="0" y="0"/>
            <a:ext cx="9144000" cy="578959"/>
          </a:xfrm>
          <a:prstGeom prst="rect">
            <a:avLst/>
          </a:prstGeom>
          <a:solidFill>
            <a:schemeClr val="tx2">
              <a:alpha val="80000"/>
            </a:schemeClr>
          </a:solidFill>
        </p:spPr>
        <p:txBody>
          <a:bodyPr lIns="403200" tIns="180000" rIns="403200" bIns="180000">
            <a:spAutoFit/>
          </a:bodyPr>
          <a:lstStyle>
            <a:lvl1pPr marL="0" indent="0">
              <a:defRPr sz="1400" baseline="0">
                <a:solidFill>
                  <a:schemeClr val="bg1"/>
                </a:solidFill>
                <a:latin typeface="Arial" pitchFamily="34" charset="0"/>
              </a:defRPr>
            </a:lvl1pPr>
          </a:lstStyle>
          <a:p>
            <a:pPr lvl="0"/>
            <a:r>
              <a:rPr lang="en-US" dirty="0"/>
              <a:t>Click to add body text. The legibility box will resize automatically when adding more lines.</a:t>
            </a:r>
          </a:p>
        </p:txBody>
      </p:sp>
      <p:sp>
        <p:nvSpPr>
          <p:cNvPr id="3" name="Text Placeholder 5"/>
          <p:cNvSpPr>
            <a:spLocks noGrp="1"/>
          </p:cNvSpPr>
          <p:nvPr>
            <p:ph type="body" sz="quarter" idx="10" hasCustomPrompt="1"/>
          </p:nvPr>
        </p:nvSpPr>
        <p:spPr>
          <a:xfrm>
            <a:off x="-32" y="4000517"/>
            <a:ext cx="7215213" cy="1357309"/>
          </a:xfrm>
          <a:prstGeom prst="rect">
            <a:avLst/>
          </a:prstGeom>
        </p:spPr>
        <p:txBody>
          <a:bodyPr/>
          <a:lstStyle>
            <a:lvl1pPr>
              <a:buFontTx/>
              <a:buNone/>
              <a:defRPr sz="1400" b="1" baseline="0">
                <a:latin typeface="Arial" pitchFamily="34" charset="0"/>
                <a:cs typeface="Arial" pitchFamily="34" charset="0"/>
              </a:defRPr>
            </a:lvl1pPr>
            <a:lvl2pPr>
              <a:buNone/>
              <a:defRPr sz="1400" b="1"/>
            </a:lvl2pPr>
          </a:lstStyle>
          <a:p>
            <a:pPr lvl="0"/>
            <a:r>
              <a:rPr lang="en-US" dirty="0"/>
              <a:t>How to insert a background image:</a:t>
            </a:r>
            <a:br>
              <a:rPr lang="en-US" dirty="0"/>
            </a:br>
            <a:r>
              <a:rPr lang="en-US" dirty="0"/>
              <a:t>1. Using the mouse right click the white space &gt; Select ‘Format Background’ </a:t>
            </a:r>
            <a:br>
              <a:rPr lang="en-US" dirty="0"/>
            </a:br>
            <a:r>
              <a:rPr lang="en-US" dirty="0"/>
              <a:t>2. Tick ‘Picture or texture fill’ </a:t>
            </a:r>
            <a:br>
              <a:rPr lang="en-US" dirty="0"/>
            </a:br>
            <a:r>
              <a:rPr lang="en-US" dirty="0"/>
              <a:t>3. Click the ‘File’ button </a:t>
            </a:r>
            <a:br>
              <a:rPr lang="en-US" dirty="0"/>
            </a:br>
            <a:r>
              <a:rPr lang="en-US" dirty="0"/>
              <a:t>4. Select your picture, click ‘Insert’ &gt; ‘Close’ </a:t>
            </a:r>
            <a:br>
              <a:rPr lang="en-US" dirty="0"/>
            </a:br>
            <a:r>
              <a:rPr lang="en-US" dirty="0"/>
              <a:t>5. Remove this textbox when ready</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ody at bottom">
    <p:spTree>
      <p:nvGrpSpPr>
        <p:cNvPr id="1" name=""/>
        <p:cNvGrpSpPr/>
        <p:nvPr/>
      </p:nvGrpSpPr>
      <p:grpSpPr>
        <a:xfrm>
          <a:off x="0" y="0"/>
          <a:ext cx="0" cy="0"/>
          <a:chOff x="0" y="0"/>
          <a:chExt cx="0" cy="0"/>
        </a:xfrm>
      </p:grpSpPr>
      <p:sp>
        <p:nvSpPr>
          <p:cNvPr id="3" name="Text Placeholder 3"/>
          <p:cNvSpPr>
            <a:spLocks noGrp="1"/>
          </p:cNvSpPr>
          <p:nvPr>
            <p:ph type="body" sz="quarter" idx="11" hasCustomPrompt="1"/>
          </p:nvPr>
        </p:nvSpPr>
        <p:spPr>
          <a:xfrm>
            <a:off x="0" y="4857760"/>
            <a:ext cx="9144000" cy="2000264"/>
          </a:xfrm>
          <a:prstGeom prst="rect">
            <a:avLst/>
          </a:prstGeom>
          <a:solidFill>
            <a:schemeClr val="tx2">
              <a:alpha val="80000"/>
            </a:schemeClr>
          </a:solidFill>
        </p:spPr>
        <p:txBody>
          <a:bodyPr lIns="403200" tIns="180000" rIns="403200" bIns="180000" anchor="b" anchorCtr="0">
            <a:noAutofit/>
          </a:bodyPr>
          <a:lstStyle>
            <a:lvl1pPr marL="0" indent="0">
              <a:defRPr sz="1400" baseline="0">
                <a:solidFill>
                  <a:schemeClr val="bg1"/>
                </a:solidFill>
                <a:latin typeface="Arial" pitchFamily="34" charset="0"/>
              </a:defRPr>
            </a:lvl1pPr>
          </a:lstStyle>
          <a:p>
            <a:pPr lvl="0"/>
            <a:r>
              <a:rPr lang="en-US" dirty="0"/>
              <a:t>Click to add body text. The depth of the legibility box can be altered up or down to fit above the last line of type.</a:t>
            </a:r>
          </a:p>
        </p:txBody>
      </p:sp>
      <p:sp>
        <p:nvSpPr>
          <p:cNvPr id="4" name="Text Placeholder 5"/>
          <p:cNvSpPr>
            <a:spLocks noGrp="1"/>
          </p:cNvSpPr>
          <p:nvPr>
            <p:ph type="body" sz="quarter" idx="10" hasCustomPrompt="1"/>
          </p:nvPr>
        </p:nvSpPr>
        <p:spPr>
          <a:xfrm>
            <a:off x="-32" y="2428868"/>
            <a:ext cx="7215213" cy="1357309"/>
          </a:xfrm>
          <a:prstGeom prst="rect">
            <a:avLst/>
          </a:prstGeom>
        </p:spPr>
        <p:txBody>
          <a:bodyPr/>
          <a:lstStyle>
            <a:lvl1pPr>
              <a:buFontTx/>
              <a:buNone/>
              <a:defRPr sz="1400" b="1" baseline="0">
                <a:latin typeface="Arial" pitchFamily="34" charset="0"/>
                <a:cs typeface="Arial" pitchFamily="34" charset="0"/>
              </a:defRPr>
            </a:lvl1pPr>
            <a:lvl2pPr>
              <a:buNone/>
              <a:defRPr sz="1400" b="1"/>
            </a:lvl2pPr>
          </a:lstStyle>
          <a:p>
            <a:pPr lvl="0"/>
            <a:r>
              <a:rPr lang="en-US" dirty="0"/>
              <a:t>How to insert a background image:</a:t>
            </a:r>
            <a:br>
              <a:rPr lang="en-US" dirty="0"/>
            </a:br>
            <a:r>
              <a:rPr lang="en-US" dirty="0"/>
              <a:t>1. Using the mouse right click the white space &gt; Select ‘Format Background’ </a:t>
            </a:r>
            <a:br>
              <a:rPr lang="en-US" dirty="0"/>
            </a:br>
            <a:r>
              <a:rPr lang="en-US" dirty="0"/>
              <a:t>2. Tick ‘Picture or texture fill’ </a:t>
            </a:r>
            <a:br>
              <a:rPr lang="en-US" dirty="0"/>
            </a:br>
            <a:r>
              <a:rPr lang="en-US" dirty="0"/>
              <a:t>3. Click the ‘File’ button </a:t>
            </a:r>
            <a:br>
              <a:rPr lang="en-US" dirty="0"/>
            </a:br>
            <a:r>
              <a:rPr lang="en-US" dirty="0"/>
              <a:t>4. Select your picture, click ‘Insert’ &gt; ‘Close’ </a:t>
            </a:r>
            <a:br>
              <a:rPr lang="en-US" dirty="0"/>
            </a:br>
            <a:r>
              <a:rPr lang="en-US" dirty="0"/>
              <a:t>5. Remove this textbox when ready</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nstruction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 Placeholder 5"/>
          <p:cNvSpPr>
            <a:spLocks noGrp="1"/>
          </p:cNvSpPr>
          <p:nvPr>
            <p:ph type="body" sz="quarter" idx="10" hasCustomPrompt="1"/>
          </p:nvPr>
        </p:nvSpPr>
        <p:spPr>
          <a:xfrm>
            <a:off x="-32" y="4000517"/>
            <a:ext cx="7215213" cy="1357309"/>
          </a:xfrm>
          <a:prstGeom prst="rect">
            <a:avLst/>
          </a:prstGeom>
        </p:spPr>
        <p:txBody>
          <a:bodyPr/>
          <a:lstStyle>
            <a:lvl1pPr>
              <a:buFontTx/>
              <a:buNone/>
              <a:defRPr sz="1400" b="1" baseline="0">
                <a:latin typeface="Arial" pitchFamily="34" charset="0"/>
                <a:cs typeface="Arial" pitchFamily="34" charset="0"/>
              </a:defRPr>
            </a:lvl1pPr>
            <a:lvl2pPr>
              <a:buNone/>
              <a:defRPr sz="1400" b="1"/>
            </a:lvl2pPr>
          </a:lstStyle>
          <a:p>
            <a:pPr lvl="0"/>
            <a:r>
              <a:rPr lang="en-US" dirty="0"/>
              <a:t>How to insert a background image:</a:t>
            </a:r>
            <a:br>
              <a:rPr lang="en-US" dirty="0"/>
            </a:br>
            <a:r>
              <a:rPr lang="en-US" dirty="0"/>
              <a:t>1. Using the mouse right click the white space &gt; Select ‘Format Background’ </a:t>
            </a:r>
            <a:br>
              <a:rPr lang="en-US" dirty="0"/>
            </a:br>
            <a:r>
              <a:rPr lang="en-US" dirty="0"/>
              <a:t>2. Tick ‘Picture or texture fill’ </a:t>
            </a:r>
            <a:br>
              <a:rPr lang="en-US" dirty="0"/>
            </a:br>
            <a:r>
              <a:rPr lang="en-US" dirty="0"/>
              <a:t>3. Click the ‘File’ button </a:t>
            </a:r>
            <a:br>
              <a:rPr lang="en-US" dirty="0"/>
            </a:br>
            <a:r>
              <a:rPr lang="en-US" dirty="0"/>
              <a:t>4. Select your picture, click ‘Insert’ &gt; ‘Close’ </a:t>
            </a:r>
          </a:p>
        </p:txBody>
      </p:sp>
      <p:sp>
        <p:nvSpPr>
          <p:cNvPr id="6" name="TextBox 5"/>
          <p:cNvSpPr txBox="1"/>
          <p:nvPr userDrawn="1"/>
        </p:nvSpPr>
        <p:spPr>
          <a:xfrm>
            <a:off x="0" y="0"/>
            <a:ext cx="9144000" cy="1924694"/>
          </a:xfrm>
          <a:prstGeom prst="rect">
            <a:avLst/>
          </a:prstGeom>
          <a:solidFill>
            <a:schemeClr val="tx1">
              <a:alpha val="60000"/>
            </a:schemeClr>
          </a:solidFill>
        </p:spPr>
        <p:txBody>
          <a:bodyPr wrap="square" lIns="403200" tIns="252000" rIns="403200" bIns="252000"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3600" dirty="0">
                <a:solidFill>
                  <a:srgbClr val="FFFFFF"/>
                </a:solidFill>
              </a:rPr>
              <a:t>Instructions</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400" dirty="0">
              <a:solidFill>
                <a:srgbClr val="FFFFFF"/>
              </a:solidFill>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400" dirty="0">
                <a:solidFill>
                  <a:srgbClr val="FFFFFF"/>
                </a:solidFill>
              </a:rPr>
              <a:t>The depth of the legibility box can be altered up or down to fit above the last line of type.</a:t>
            </a:r>
            <a:br>
              <a:rPr lang="en-US" sz="1400" dirty="0">
                <a:solidFill>
                  <a:srgbClr val="FFFFFF"/>
                </a:solidFill>
              </a:rPr>
            </a:br>
            <a:br>
              <a:rPr lang="en-US" sz="1400" dirty="0">
                <a:solidFill>
                  <a:srgbClr val="FFFFFF"/>
                </a:solidFill>
              </a:rPr>
            </a:br>
            <a:r>
              <a:rPr lang="en-US" sz="1400" dirty="0">
                <a:solidFill>
                  <a:srgbClr val="FFFFFF"/>
                </a:solidFill>
              </a:rPr>
              <a:t>Avoid covering key elements in the image with text. </a:t>
            </a:r>
            <a:endParaRPr lang="en-US" sz="1800" dirty="0">
              <a:solidFill>
                <a:srgbClr val="FFFFFF"/>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144000" cy="1173356"/>
          </a:xfrm>
          <a:solidFill>
            <a:schemeClr val="tx1">
              <a:alpha val="60000"/>
            </a:schemeClr>
          </a:solidFill>
        </p:spPr>
        <p:txBody>
          <a:bodyPr lIns="403200" tIns="320400" rIns="403200" bIns="320400">
            <a:spAutoFit/>
          </a:bodyPr>
          <a:lstStyle>
            <a:lvl1pPr>
              <a:defRPr b="1"/>
            </a:lvl1pPr>
          </a:lstStyle>
          <a:p>
            <a:r>
              <a:rPr lang="en-US" dirty="0"/>
              <a:t>Click to edit Master title style</a:t>
            </a:r>
            <a:endParaRPr lang="en-GB" dirty="0"/>
          </a:p>
        </p:txBody>
      </p:sp>
      <p:sp>
        <p:nvSpPr>
          <p:cNvPr id="3" name="Text Placeholder 5"/>
          <p:cNvSpPr>
            <a:spLocks noGrp="1"/>
          </p:cNvSpPr>
          <p:nvPr>
            <p:ph type="body" sz="quarter" idx="10" hasCustomPrompt="1"/>
          </p:nvPr>
        </p:nvSpPr>
        <p:spPr>
          <a:xfrm>
            <a:off x="-32" y="4000517"/>
            <a:ext cx="7215213" cy="1357309"/>
          </a:xfrm>
          <a:prstGeom prst="rect">
            <a:avLst/>
          </a:prstGeom>
        </p:spPr>
        <p:txBody>
          <a:bodyPr/>
          <a:lstStyle>
            <a:lvl1pPr>
              <a:buFontTx/>
              <a:buNone/>
              <a:defRPr sz="1400" b="1" baseline="0">
                <a:latin typeface="Arial" pitchFamily="34" charset="0"/>
                <a:cs typeface="Arial" pitchFamily="34" charset="0"/>
              </a:defRPr>
            </a:lvl1pPr>
            <a:lvl2pPr>
              <a:buNone/>
              <a:defRPr sz="1400" b="1"/>
            </a:lvl2pPr>
          </a:lstStyle>
          <a:p>
            <a:pPr lvl="0"/>
            <a:r>
              <a:rPr lang="en-US" dirty="0"/>
              <a:t>How to insert a background image:</a:t>
            </a:r>
            <a:br>
              <a:rPr lang="en-US" dirty="0"/>
            </a:br>
            <a:r>
              <a:rPr lang="en-US" dirty="0"/>
              <a:t>1. Using the mouse right click the white space &gt; Select ‘Format Background’ </a:t>
            </a:r>
            <a:br>
              <a:rPr lang="en-US" dirty="0"/>
            </a:br>
            <a:r>
              <a:rPr lang="en-US" dirty="0"/>
              <a:t>2. Tick ‘Picture or texture fill’ </a:t>
            </a:r>
            <a:br>
              <a:rPr lang="en-US" dirty="0"/>
            </a:br>
            <a:r>
              <a:rPr lang="en-US" dirty="0"/>
              <a:t>3. Click the ‘File’ button </a:t>
            </a:r>
            <a:br>
              <a:rPr lang="en-US" dirty="0"/>
            </a:br>
            <a:r>
              <a:rPr lang="en-US" dirty="0"/>
              <a:t>4. Select your picture, click ‘Insert’ &gt; ‘Close’ </a:t>
            </a:r>
            <a:br>
              <a:rPr lang="en-US" dirty="0"/>
            </a:br>
            <a:r>
              <a:rPr lang="en-US" dirty="0"/>
              <a:t>5. Remove this textbox when ready</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body">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144000" cy="1404000"/>
          </a:xfrm>
          <a:solidFill>
            <a:schemeClr val="tx1">
              <a:alpha val="60000"/>
            </a:schemeClr>
          </a:solidFill>
        </p:spPr>
        <p:txBody>
          <a:bodyPr lIns="403200" tIns="320400" rIns="403200" bIns="320400">
            <a:noAutofit/>
          </a:bodyPr>
          <a:lstStyle>
            <a:lvl1pPr>
              <a:defRPr b="1"/>
            </a:lvl1pPr>
          </a:lstStyle>
          <a:p>
            <a:r>
              <a:rPr lang="en-US" dirty="0"/>
              <a:t>Click to edit Master title style</a:t>
            </a:r>
            <a:endParaRPr lang="en-GB" dirty="0"/>
          </a:p>
        </p:txBody>
      </p:sp>
      <p:sp>
        <p:nvSpPr>
          <p:cNvPr id="4" name="Text Placeholder 3"/>
          <p:cNvSpPr>
            <a:spLocks noGrp="1"/>
          </p:cNvSpPr>
          <p:nvPr>
            <p:ph type="body" sz="quarter" idx="10" hasCustomPrompt="1"/>
          </p:nvPr>
        </p:nvSpPr>
        <p:spPr>
          <a:xfrm>
            <a:off x="0" y="1404000"/>
            <a:ext cx="9144000" cy="578959"/>
          </a:xfrm>
          <a:prstGeom prst="rect">
            <a:avLst/>
          </a:prstGeom>
          <a:solidFill>
            <a:schemeClr val="tx1">
              <a:alpha val="60000"/>
            </a:schemeClr>
          </a:solidFill>
        </p:spPr>
        <p:txBody>
          <a:bodyPr lIns="403200" tIns="180000" rIns="403200" bIns="180000">
            <a:spAutoFit/>
          </a:bodyPr>
          <a:lstStyle>
            <a:lvl1pPr marL="0" indent="0">
              <a:defRPr sz="1400" baseline="0">
                <a:solidFill>
                  <a:schemeClr val="bg1"/>
                </a:solidFill>
                <a:latin typeface="Arial" pitchFamily="34" charset="0"/>
              </a:defRPr>
            </a:lvl1pPr>
          </a:lstStyle>
          <a:p>
            <a:pPr lvl="0"/>
            <a:r>
              <a:rPr lang="en-US" dirty="0"/>
              <a:t>Click to add body text. The legibility box will resize automatically when adding more lines.</a:t>
            </a:r>
          </a:p>
        </p:txBody>
      </p:sp>
      <p:sp>
        <p:nvSpPr>
          <p:cNvPr id="6" name="Text Placeholder 5"/>
          <p:cNvSpPr>
            <a:spLocks noGrp="1"/>
          </p:cNvSpPr>
          <p:nvPr>
            <p:ph type="body" sz="quarter" idx="11" hasCustomPrompt="1"/>
          </p:nvPr>
        </p:nvSpPr>
        <p:spPr>
          <a:xfrm>
            <a:off x="-32" y="4000517"/>
            <a:ext cx="7215213" cy="1357309"/>
          </a:xfrm>
          <a:prstGeom prst="rect">
            <a:avLst/>
          </a:prstGeom>
        </p:spPr>
        <p:txBody>
          <a:bodyPr/>
          <a:lstStyle>
            <a:lvl1pPr>
              <a:buFontTx/>
              <a:buNone/>
              <a:defRPr sz="1400" b="1" baseline="0">
                <a:latin typeface="Arial" pitchFamily="34" charset="0"/>
                <a:cs typeface="Arial" pitchFamily="34" charset="0"/>
              </a:defRPr>
            </a:lvl1pPr>
            <a:lvl2pPr>
              <a:buNone/>
              <a:defRPr sz="1400" b="1"/>
            </a:lvl2pPr>
          </a:lstStyle>
          <a:p>
            <a:pPr lvl="0"/>
            <a:r>
              <a:rPr lang="en-US" dirty="0"/>
              <a:t>How to insert a background image:</a:t>
            </a:r>
            <a:br>
              <a:rPr lang="en-US" dirty="0"/>
            </a:br>
            <a:r>
              <a:rPr lang="en-US" dirty="0"/>
              <a:t>1. Using the mouse right click the white space &gt; Select ‘Format Background’ </a:t>
            </a:r>
            <a:br>
              <a:rPr lang="en-US" dirty="0"/>
            </a:br>
            <a:r>
              <a:rPr lang="en-US" dirty="0"/>
              <a:t>2. Tick ‘Picture or texture fill’ </a:t>
            </a:r>
            <a:br>
              <a:rPr lang="en-US" dirty="0"/>
            </a:br>
            <a:r>
              <a:rPr lang="en-US" dirty="0"/>
              <a:t>3. Click the ‘File’ button </a:t>
            </a:r>
            <a:br>
              <a:rPr lang="en-US" dirty="0"/>
            </a:br>
            <a:r>
              <a:rPr lang="en-US" dirty="0"/>
              <a:t>4. Select your picture, click ‘Insert’ &gt; ‘Close’ </a:t>
            </a:r>
            <a:br>
              <a:rPr lang="en-US" dirty="0"/>
            </a:br>
            <a:r>
              <a:rPr lang="en-US" dirty="0"/>
              <a:t>5. Remove this textbox when ready</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ody at top">
    <p:spTree>
      <p:nvGrpSpPr>
        <p:cNvPr id="1" name=""/>
        <p:cNvGrpSpPr/>
        <p:nvPr/>
      </p:nvGrpSpPr>
      <p:grpSpPr>
        <a:xfrm>
          <a:off x="0" y="0"/>
          <a:ext cx="0" cy="0"/>
          <a:chOff x="0" y="0"/>
          <a:chExt cx="0" cy="0"/>
        </a:xfrm>
      </p:grpSpPr>
      <p:sp>
        <p:nvSpPr>
          <p:cNvPr id="6" name="Text Placeholder 3"/>
          <p:cNvSpPr>
            <a:spLocks noGrp="1"/>
          </p:cNvSpPr>
          <p:nvPr>
            <p:ph type="body" sz="quarter" idx="11" hasCustomPrompt="1"/>
          </p:nvPr>
        </p:nvSpPr>
        <p:spPr>
          <a:xfrm>
            <a:off x="0" y="0"/>
            <a:ext cx="9144000" cy="578959"/>
          </a:xfrm>
          <a:prstGeom prst="rect">
            <a:avLst/>
          </a:prstGeom>
          <a:solidFill>
            <a:schemeClr val="tx1">
              <a:alpha val="60000"/>
            </a:schemeClr>
          </a:solidFill>
        </p:spPr>
        <p:txBody>
          <a:bodyPr lIns="403200" tIns="180000" rIns="403200" bIns="180000">
            <a:spAutoFit/>
          </a:bodyPr>
          <a:lstStyle>
            <a:lvl1pPr marL="0" indent="0">
              <a:defRPr sz="1400" baseline="0">
                <a:solidFill>
                  <a:schemeClr val="bg1"/>
                </a:solidFill>
                <a:latin typeface="Arial" pitchFamily="34" charset="0"/>
              </a:defRPr>
            </a:lvl1pPr>
          </a:lstStyle>
          <a:p>
            <a:pPr lvl="0"/>
            <a:r>
              <a:rPr lang="en-US" dirty="0"/>
              <a:t>Click to add body text. The legibility box will resize automatically when adding more lines.</a:t>
            </a:r>
          </a:p>
        </p:txBody>
      </p:sp>
      <p:sp>
        <p:nvSpPr>
          <p:cNvPr id="3" name="Text Placeholder 5"/>
          <p:cNvSpPr>
            <a:spLocks noGrp="1"/>
          </p:cNvSpPr>
          <p:nvPr>
            <p:ph type="body" sz="quarter" idx="10" hasCustomPrompt="1"/>
          </p:nvPr>
        </p:nvSpPr>
        <p:spPr>
          <a:xfrm>
            <a:off x="-32" y="4000517"/>
            <a:ext cx="7215213" cy="1357309"/>
          </a:xfrm>
          <a:prstGeom prst="rect">
            <a:avLst/>
          </a:prstGeom>
        </p:spPr>
        <p:txBody>
          <a:bodyPr/>
          <a:lstStyle>
            <a:lvl1pPr>
              <a:buFontTx/>
              <a:buNone/>
              <a:defRPr sz="1400" b="1" baseline="0">
                <a:latin typeface="Arial" pitchFamily="34" charset="0"/>
                <a:cs typeface="Arial" pitchFamily="34" charset="0"/>
              </a:defRPr>
            </a:lvl1pPr>
            <a:lvl2pPr>
              <a:buNone/>
              <a:defRPr sz="1400" b="1"/>
            </a:lvl2pPr>
          </a:lstStyle>
          <a:p>
            <a:pPr lvl="0"/>
            <a:r>
              <a:rPr lang="en-US" dirty="0"/>
              <a:t>How to insert a background image:</a:t>
            </a:r>
            <a:br>
              <a:rPr lang="en-US" dirty="0"/>
            </a:br>
            <a:r>
              <a:rPr lang="en-US" dirty="0"/>
              <a:t>1. Using the mouse right click the white space &gt; Select ‘Format Background’ </a:t>
            </a:r>
            <a:br>
              <a:rPr lang="en-US" dirty="0"/>
            </a:br>
            <a:r>
              <a:rPr lang="en-US" dirty="0"/>
              <a:t>2. Tick ‘Picture or texture fill’ </a:t>
            </a:r>
            <a:br>
              <a:rPr lang="en-US" dirty="0"/>
            </a:br>
            <a:r>
              <a:rPr lang="en-US" dirty="0"/>
              <a:t>3. Click the ‘File’ button </a:t>
            </a:r>
            <a:br>
              <a:rPr lang="en-US" dirty="0"/>
            </a:br>
            <a:r>
              <a:rPr lang="en-US" dirty="0"/>
              <a:t>4. Select your picture, click ‘Insert’ &gt; ‘Close’ </a:t>
            </a:r>
            <a:br>
              <a:rPr lang="en-US" dirty="0"/>
            </a:br>
            <a:r>
              <a:rPr lang="en-US" dirty="0"/>
              <a:t>5. Remove this textbox when ready</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ody at bottom">
    <p:spTree>
      <p:nvGrpSpPr>
        <p:cNvPr id="1" name=""/>
        <p:cNvGrpSpPr/>
        <p:nvPr/>
      </p:nvGrpSpPr>
      <p:grpSpPr>
        <a:xfrm>
          <a:off x="0" y="0"/>
          <a:ext cx="0" cy="0"/>
          <a:chOff x="0" y="0"/>
          <a:chExt cx="0" cy="0"/>
        </a:xfrm>
      </p:grpSpPr>
      <p:sp>
        <p:nvSpPr>
          <p:cNvPr id="3" name="Text Placeholder 3"/>
          <p:cNvSpPr>
            <a:spLocks noGrp="1"/>
          </p:cNvSpPr>
          <p:nvPr>
            <p:ph type="body" sz="quarter" idx="11" hasCustomPrompt="1"/>
          </p:nvPr>
        </p:nvSpPr>
        <p:spPr>
          <a:xfrm>
            <a:off x="0" y="4857760"/>
            <a:ext cx="9144000" cy="2001600"/>
          </a:xfrm>
          <a:prstGeom prst="rect">
            <a:avLst/>
          </a:prstGeom>
          <a:solidFill>
            <a:schemeClr val="tx1">
              <a:alpha val="60000"/>
            </a:schemeClr>
          </a:solidFill>
        </p:spPr>
        <p:txBody>
          <a:bodyPr lIns="403200" tIns="180000" rIns="403200" bIns="180000" anchor="b" anchorCtr="0">
            <a:noAutofit/>
          </a:bodyPr>
          <a:lstStyle>
            <a:lvl1pPr marL="0" indent="0">
              <a:defRPr sz="1400" baseline="0">
                <a:solidFill>
                  <a:schemeClr val="bg1"/>
                </a:solidFill>
                <a:latin typeface="Arial" pitchFamily="34" charset="0"/>
              </a:defRPr>
            </a:lvl1pPr>
          </a:lstStyle>
          <a:p>
            <a:pPr lvl="0"/>
            <a:r>
              <a:rPr lang="en-US" dirty="0"/>
              <a:t>Click to add body text. The depth of the legibility box can be altered up or down to fit above the last line of type.</a:t>
            </a:r>
          </a:p>
        </p:txBody>
      </p:sp>
      <p:sp>
        <p:nvSpPr>
          <p:cNvPr id="4" name="Text Placeholder 5"/>
          <p:cNvSpPr>
            <a:spLocks noGrp="1"/>
          </p:cNvSpPr>
          <p:nvPr>
            <p:ph type="body" sz="quarter" idx="10" hasCustomPrompt="1"/>
          </p:nvPr>
        </p:nvSpPr>
        <p:spPr>
          <a:xfrm>
            <a:off x="-32" y="1928802"/>
            <a:ext cx="7215213" cy="1357309"/>
          </a:xfrm>
          <a:prstGeom prst="rect">
            <a:avLst/>
          </a:prstGeom>
        </p:spPr>
        <p:txBody>
          <a:bodyPr/>
          <a:lstStyle>
            <a:lvl1pPr>
              <a:buFontTx/>
              <a:buNone/>
              <a:defRPr sz="1400" b="1" baseline="0">
                <a:latin typeface="Arial" pitchFamily="34" charset="0"/>
                <a:cs typeface="Arial" pitchFamily="34" charset="0"/>
              </a:defRPr>
            </a:lvl1pPr>
            <a:lvl2pPr>
              <a:buNone/>
              <a:defRPr sz="1400" b="1"/>
            </a:lvl2pPr>
          </a:lstStyle>
          <a:p>
            <a:pPr lvl="0"/>
            <a:r>
              <a:rPr lang="en-US" dirty="0"/>
              <a:t>How to insert a background image:</a:t>
            </a:r>
            <a:br>
              <a:rPr lang="en-US" dirty="0"/>
            </a:br>
            <a:r>
              <a:rPr lang="en-US" dirty="0"/>
              <a:t>1. Using the mouse right click the white space &gt; Select ‘Format Background’ </a:t>
            </a:r>
            <a:br>
              <a:rPr lang="en-US" dirty="0"/>
            </a:br>
            <a:r>
              <a:rPr lang="en-US" dirty="0"/>
              <a:t>2. Tick ‘Picture or texture fill’ </a:t>
            </a:r>
            <a:br>
              <a:rPr lang="en-US" dirty="0"/>
            </a:br>
            <a:r>
              <a:rPr lang="en-US" dirty="0"/>
              <a:t>3. Click the ‘File’ button </a:t>
            </a:r>
            <a:br>
              <a:rPr lang="en-US" dirty="0"/>
            </a:br>
            <a:r>
              <a:rPr lang="en-US" dirty="0"/>
              <a:t>4. Select your picture, click ‘Insert’ &gt; ‘Close’ </a:t>
            </a:r>
            <a:br>
              <a:rPr lang="en-US" dirty="0"/>
            </a:br>
            <a:r>
              <a:rPr lang="en-US" dirty="0"/>
              <a:t>5. Remove this textbox when ready</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8" name="Title 1"/>
          <p:cNvSpPr>
            <a:spLocks noGrp="1"/>
          </p:cNvSpPr>
          <p:nvPr>
            <p:ph type="title"/>
          </p:nvPr>
        </p:nvSpPr>
        <p:spPr>
          <a:xfrm>
            <a:off x="309600" y="274638"/>
            <a:ext cx="8415338" cy="511200"/>
          </a:xfrm>
        </p:spPr>
        <p:txBody>
          <a:bodyPr/>
          <a:lstStyle/>
          <a:p>
            <a:r>
              <a:rPr lang="en-US"/>
              <a:t>Click to edit Master title style</a:t>
            </a:r>
            <a:endParaRPr lang="en-GB" dirty="0"/>
          </a:p>
        </p:txBody>
      </p:sp>
      <p:sp>
        <p:nvSpPr>
          <p:cNvPr id="9" name="Content Placeholder 2"/>
          <p:cNvSpPr>
            <a:spLocks noGrp="1"/>
          </p:cNvSpPr>
          <p:nvPr>
            <p:ph idx="1"/>
          </p:nvPr>
        </p:nvSpPr>
        <p:spPr>
          <a:xfrm>
            <a:off x="314325" y="1760538"/>
            <a:ext cx="6705600" cy="4425950"/>
          </a:xfrm>
        </p:spPr>
        <p:txBody>
          <a:bodyPr/>
          <a:lstStyle>
            <a:lvl1pPr marL="266400" indent="-266400">
              <a:buClr>
                <a:schemeClr val="tx2"/>
              </a:buClr>
              <a:buFont typeface="Arial" pitchFamily="34" charset="0"/>
              <a:buChar char="•"/>
              <a:defRPr sz="1800">
                <a:latin typeface="Arial" pitchFamily="34" charset="0"/>
                <a:cs typeface="Arial" pitchFamily="34" charset="0"/>
              </a:defRPr>
            </a:lvl1pPr>
            <a:lvl2pPr>
              <a:defRPr sz="1800"/>
            </a:lvl2pPr>
            <a:lvl3pPr>
              <a:defRPr sz="1600" baseline="0">
                <a:latin typeface="Arial" pitchFamily="34" charset="0"/>
                <a:cs typeface="Arial" pitchFamily="34" charset="0"/>
              </a:defRPr>
            </a:lvl3pPr>
            <a:lvl4pPr marL="622800" indent="-180000">
              <a:defRPr sz="1600">
                <a:latin typeface="Arial" pitchFamily="34" charset="0"/>
                <a:cs typeface="Arial" pitchFamily="34" charset="0"/>
              </a:defRPr>
            </a:lvl4pPr>
            <a:lvl5pPr marL="622800">
              <a:defRPr sz="1600">
                <a:latin typeface="Arial" pitchFamily="34" charset="0"/>
                <a:cs typeface="Arial" pitchFamily="34" charset="0"/>
              </a:defRPr>
            </a:lvl5pPr>
            <a:lvl6pPr>
              <a:defRPr>
                <a:latin typeface="Arial" pitchFamily="34" charset="0"/>
                <a:cs typeface="Arial"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6"/>
          <p:cNvSpPr>
            <a:spLocks noGrp="1"/>
          </p:cNvSpPr>
          <p:nvPr>
            <p:ph type="body" sz="quarter" idx="12" hasCustomPrompt="1"/>
          </p:nvPr>
        </p:nvSpPr>
        <p:spPr>
          <a:xfrm>
            <a:off x="309600" y="784800"/>
            <a:ext cx="8416800" cy="511200"/>
          </a:xfrm>
        </p:spPr>
        <p:txBody>
          <a:bodyPr/>
          <a:lstStyle>
            <a:lvl1pPr marL="0" indent="0">
              <a:buNone/>
              <a:defRPr sz="2800" b="1" baseline="0">
                <a:solidFill>
                  <a:schemeClr val="accent2"/>
                </a:solidFill>
                <a:latin typeface="Arial" pitchFamily="34" charset="0"/>
                <a:cs typeface="Arial" pitchFamily="34" charset="0"/>
              </a:defRPr>
            </a:lvl1pPr>
          </a:lstStyle>
          <a:p>
            <a:pPr lvl="0"/>
            <a:r>
              <a:rPr lang="en-US" dirty="0"/>
              <a:t>Click to add Secondary title</a:t>
            </a:r>
            <a:endParaRPr lang="en-GB" dirty="0"/>
          </a:p>
        </p:txBody>
      </p:sp>
      <p:sp>
        <p:nvSpPr>
          <p:cNvPr id="11" name="Slide Number Placeholder 10"/>
          <p:cNvSpPr>
            <a:spLocks noGrp="1"/>
          </p:cNvSpPr>
          <p:nvPr>
            <p:ph type="sldNum" sz="quarter" idx="13"/>
          </p:nvPr>
        </p:nvSpPr>
        <p:spPr/>
        <p:txBody>
          <a:bodyPr/>
          <a:lstStyle/>
          <a:p>
            <a:pPr>
              <a:defRPr/>
            </a:pPr>
            <a:fld id="{1748D8EB-9301-403A-889B-E8DDB32CFF4A}"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and right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3" hasCustomPrompt="1"/>
          </p:nvPr>
        </p:nvSpPr>
        <p:spPr>
          <a:xfrm>
            <a:off x="309600" y="784800"/>
            <a:ext cx="8416800" cy="511200"/>
          </a:xfrm>
        </p:spPr>
        <p:txBody>
          <a:bodyPr/>
          <a:lstStyle>
            <a:lvl1pPr marL="0" indent="0">
              <a:buNone/>
              <a:defRPr sz="2800" b="1" baseline="0">
                <a:solidFill>
                  <a:schemeClr val="accent2"/>
                </a:solidFill>
                <a:latin typeface="Arial" pitchFamily="34" charset="0"/>
                <a:cs typeface="Arial" pitchFamily="34" charset="0"/>
              </a:defRPr>
            </a:lvl1pPr>
          </a:lstStyle>
          <a:p>
            <a:pPr lvl="0"/>
            <a:r>
              <a:rPr lang="en-US" dirty="0"/>
              <a:t>Click to add Secondary title</a:t>
            </a:r>
            <a:endParaRPr lang="en-GB" dirty="0"/>
          </a:p>
        </p:txBody>
      </p:sp>
      <p:sp>
        <p:nvSpPr>
          <p:cNvPr id="10" name="Content Placeholder 9"/>
          <p:cNvSpPr>
            <a:spLocks noGrp="1"/>
          </p:cNvSpPr>
          <p:nvPr>
            <p:ph sz="quarter" idx="14"/>
          </p:nvPr>
        </p:nvSpPr>
        <p:spPr>
          <a:xfrm>
            <a:off x="4500000" y="1760400"/>
            <a:ext cx="3960000" cy="3960000"/>
          </a:xfrm>
        </p:spPr>
        <p:txBody>
          <a:bodyPr/>
          <a:lstStyle>
            <a:lvl1pPr marL="180000" indent="-180000">
              <a:buFont typeface="Arial" pitchFamily="34" charset="0"/>
              <a:buChar char="•"/>
              <a:defRPr sz="14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Placeholder 8"/>
          <p:cNvSpPr>
            <a:spLocks noGrp="1"/>
          </p:cNvSpPr>
          <p:nvPr>
            <p:ph type="body" sz="quarter" idx="15"/>
          </p:nvPr>
        </p:nvSpPr>
        <p:spPr>
          <a:xfrm>
            <a:off x="309600" y="1760400"/>
            <a:ext cx="3960000" cy="3960000"/>
          </a:xfrm>
        </p:spPr>
        <p:txBody>
          <a:bodyPr/>
          <a:lstStyle>
            <a:lvl1pPr marL="0" indent="0">
              <a:buNone/>
              <a:defRPr sz="1400"/>
            </a:lvl1pPr>
          </a:lstStyle>
          <a:p>
            <a:pPr lvl="0"/>
            <a:r>
              <a:rPr lang="en-US"/>
              <a:t>Click to edit Master text styles</a:t>
            </a:r>
          </a:p>
        </p:txBody>
      </p:sp>
      <p:sp>
        <p:nvSpPr>
          <p:cNvPr id="12" name="Slide Number Placeholder 11"/>
          <p:cNvSpPr>
            <a:spLocks noGrp="1"/>
          </p:cNvSpPr>
          <p:nvPr>
            <p:ph type="sldNum" sz="quarter" idx="16"/>
          </p:nvPr>
        </p:nvSpPr>
        <p:spPr/>
        <p:txBody>
          <a:bodyPr/>
          <a:lstStyle/>
          <a:p>
            <a:pPr>
              <a:defRPr/>
            </a:pPr>
            <a:fld id="{1748D8EB-9301-403A-889B-E8DDB32CFF4A}" type="slidenum">
              <a:rPr lang="en-GB" smtClean="0"/>
              <a:pPr>
                <a:defRPr/>
              </a:pPr>
              <a:t>‹#›</a:t>
            </a:fld>
            <a:endParaRPr lang="en-GB" dirty="0"/>
          </a:p>
        </p:txBody>
      </p:sp>
      <p:sp>
        <p:nvSpPr>
          <p:cNvPr id="8" name="Date Placeholder 7"/>
          <p:cNvSpPr>
            <a:spLocks noGrp="1"/>
          </p:cNvSpPr>
          <p:nvPr>
            <p:ph type="dt" sz="half" idx="17"/>
          </p:nvPr>
        </p:nvSpPr>
        <p:spPr/>
        <p:txBody>
          <a:bodyPr/>
          <a:lstStyle/>
          <a:p>
            <a:r>
              <a:rPr lang="en-US"/>
              <a:t>Author | 00 Month Year</a:t>
            </a:r>
            <a:endParaRPr lang="sv-SE"/>
          </a:p>
        </p:txBody>
      </p:sp>
      <p:sp>
        <p:nvSpPr>
          <p:cNvPr id="11" name="Footer Placeholder 10"/>
          <p:cNvSpPr>
            <a:spLocks noGrp="1"/>
          </p:cNvSpPr>
          <p:nvPr>
            <p:ph type="ftr" sz="quarter" idx="18"/>
          </p:nvPr>
        </p:nvSpPr>
        <p:spPr/>
        <p:txBody>
          <a:bodyPr/>
          <a:lstStyle/>
          <a:p>
            <a:r>
              <a:rPr lang="en-GB"/>
              <a:t>Set area descriptor | Sub level 1</a:t>
            </a:r>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dy and 2 right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3" hasCustomPrompt="1"/>
          </p:nvPr>
        </p:nvSpPr>
        <p:spPr>
          <a:xfrm>
            <a:off x="309600" y="784800"/>
            <a:ext cx="8416800" cy="511200"/>
          </a:xfrm>
        </p:spPr>
        <p:txBody>
          <a:bodyPr/>
          <a:lstStyle>
            <a:lvl1pPr marL="0" indent="0">
              <a:buNone/>
              <a:defRPr sz="2800" b="1" baseline="0">
                <a:solidFill>
                  <a:schemeClr val="accent2"/>
                </a:solidFill>
                <a:latin typeface="Arial" pitchFamily="34" charset="0"/>
                <a:cs typeface="Arial" pitchFamily="34" charset="0"/>
              </a:defRPr>
            </a:lvl1pPr>
          </a:lstStyle>
          <a:p>
            <a:pPr lvl="0"/>
            <a:r>
              <a:rPr lang="en-US" dirty="0"/>
              <a:t>Click to add Secondary title</a:t>
            </a:r>
            <a:endParaRPr lang="en-GB" dirty="0"/>
          </a:p>
        </p:txBody>
      </p:sp>
      <p:sp>
        <p:nvSpPr>
          <p:cNvPr id="10" name="Content Placeholder 9"/>
          <p:cNvSpPr>
            <a:spLocks noGrp="1"/>
          </p:cNvSpPr>
          <p:nvPr>
            <p:ph sz="quarter" idx="14"/>
          </p:nvPr>
        </p:nvSpPr>
        <p:spPr>
          <a:xfrm>
            <a:off x="4500000" y="1760400"/>
            <a:ext cx="3960000" cy="1872000"/>
          </a:xfrm>
        </p:spPr>
        <p:txBody>
          <a:bodyPr/>
          <a:lstStyle>
            <a:lvl1pPr marL="180000" indent="-180000">
              <a:buFont typeface="Arial" pitchFamily="34" charset="0"/>
              <a:buChar char="•"/>
              <a:defRPr sz="14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Placeholder 8"/>
          <p:cNvSpPr>
            <a:spLocks noGrp="1"/>
          </p:cNvSpPr>
          <p:nvPr>
            <p:ph type="body" sz="quarter" idx="15"/>
          </p:nvPr>
        </p:nvSpPr>
        <p:spPr>
          <a:xfrm>
            <a:off x="309600" y="1760400"/>
            <a:ext cx="3960000" cy="3960000"/>
          </a:xfrm>
        </p:spPr>
        <p:txBody>
          <a:bodyPr/>
          <a:lstStyle>
            <a:lvl1pPr marL="0" indent="0">
              <a:buNone/>
              <a:defRPr sz="1400"/>
            </a:lvl1pPr>
          </a:lstStyle>
          <a:p>
            <a:pPr lvl="0"/>
            <a:r>
              <a:rPr lang="en-US"/>
              <a:t>Click to edit Master text styles</a:t>
            </a:r>
          </a:p>
        </p:txBody>
      </p:sp>
      <p:sp>
        <p:nvSpPr>
          <p:cNvPr id="12" name="Content Placeholder 9"/>
          <p:cNvSpPr>
            <a:spLocks noGrp="1"/>
          </p:cNvSpPr>
          <p:nvPr>
            <p:ph sz="quarter" idx="16"/>
          </p:nvPr>
        </p:nvSpPr>
        <p:spPr>
          <a:xfrm>
            <a:off x="4502990" y="3848103"/>
            <a:ext cx="3960000" cy="1872000"/>
          </a:xfrm>
        </p:spPr>
        <p:txBody>
          <a:bodyPr/>
          <a:lstStyle>
            <a:lvl1pPr marL="180000" indent="-180000">
              <a:buFont typeface="Arial" pitchFamily="34" charset="0"/>
              <a:buChar char="•"/>
              <a:defRPr sz="14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Slide Number Placeholder 12"/>
          <p:cNvSpPr>
            <a:spLocks noGrp="1"/>
          </p:cNvSpPr>
          <p:nvPr>
            <p:ph type="sldNum" sz="quarter" idx="17"/>
          </p:nvPr>
        </p:nvSpPr>
        <p:spPr/>
        <p:txBody>
          <a:bodyPr/>
          <a:lstStyle/>
          <a:p>
            <a:pPr>
              <a:defRPr/>
            </a:pPr>
            <a:fld id="{1748D8EB-9301-403A-889B-E8DDB32CFF4A}" type="slidenum">
              <a:rPr lang="en-GB" smtClean="0"/>
              <a:pPr>
                <a:defRPr/>
              </a:pPr>
              <a:t>‹#›</a:t>
            </a:fld>
            <a:endParaRPr lang="en-GB" dirty="0"/>
          </a:p>
        </p:txBody>
      </p:sp>
      <p:sp>
        <p:nvSpPr>
          <p:cNvPr id="8" name="Date Placeholder 7"/>
          <p:cNvSpPr>
            <a:spLocks noGrp="1"/>
          </p:cNvSpPr>
          <p:nvPr>
            <p:ph type="dt" sz="half" idx="18"/>
          </p:nvPr>
        </p:nvSpPr>
        <p:spPr/>
        <p:txBody>
          <a:bodyPr/>
          <a:lstStyle/>
          <a:p>
            <a:r>
              <a:rPr lang="en-US"/>
              <a:t>Author | 00 Month Year</a:t>
            </a:r>
            <a:endParaRPr lang="sv-SE"/>
          </a:p>
        </p:txBody>
      </p:sp>
      <p:sp>
        <p:nvSpPr>
          <p:cNvPr id="11" name="Footer Placeholder 10"/>
          <p:cNvSpPr>
            <a:spLocks noGrp="1"/>
          </p:cNvSpPr>
          <p:nvPr>
            <p:ph type="ftr" sz="quarter" idx="19"/>
          </p:nvPr>
        </p:nvSpPr>
        <p:spPr/>
        <p:txBody>
          <a:bodyPr/>
          <a:lstStyle/>
          <a:p>
            <a:r>
              <a:rPr lang="en-GB"/>
              <a:t>Set area descriptor | Sub level 1</a:t>
            </a:r>
            <a:endParaRPr lang="sv-S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3" hasCustomPrompt="1"/>
          </p:nvPr>
        </p:nvSpPr>
        <p:spPr>
          <a:xfrm>
            <a:off x="309600" y="784800"/>
            <a:ext cx="8416800" cy="511200"/>
          </a:xfrm>
        </p:spPr>
        <p:txBody>
          <a:bodyPr/>
          <a:lstStyle>
            <a:lvl1pPr marL="0" indent="0">
              <a:buNone/>
              <a:defRPr sz="2800" b="1" baseline="0">
                <a:solidFill>
                  <a:schemeClr val="accent2"/>
                </a:solidFill>
                <a:latin typeface="Arial" pitchFamily="34" charset="0"/>
                <a:cs typeface="Arial" pitchFamily="34" charset="0"/>
              </a:defRPr>
            </a:lvl1pPr>
          </a:lstStyle>
          <a:p>
            <a:pPr lvl="0"/>
            <a:r>
              <a:rPr lang="en-US" dirty="0"/>
              <a:t>Click to add Secondary title</a:t>
            </a:r>
            <a:endParaRPr lang="en-GB" dirty="0"/>
          </a:p>
        </p:txBody>
      </p:sp>
      <p:sp>
        <p:nvSpPr>
          <p:cNvPr id="10" name="Content Placeholder 9"/>
          <p:cNvSpPr>
            <a:spLocks noGrp="1"/>
          </p:cNvSpPr>
          <p:nvPr>
            <p:ph sz="quarter" idx="14"/>
          </p:nvPr>
        </p:nvSpPr>
        <p:spPr>
          <a:xfrm>
            <a:off x="4500000" y="1760400"/>
            <a:ext cx="3960000" cy="3960000"/>
          </a:xfrm>
        </p:spPr>
        <p:txBody>
          <a:bodyPr/>
          <a:lstStyle>
            <a:lvl1pPr marL="180000" indent="-180000">
              <a:buFont typeface="Arial" pitchFamily="34" charset="0"/>
              <a:buChar char="•"/>
              <a:defRPr sz="14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Content Placeholder 9"/>
          <p:cNvSpPr>
            <a:spLocks noGrp="1"/>
          </p:cNvSpPr>
          <p:nvPr>
            <p:ph sz="quarter" idx="15"/>
          </p:nvPr>
        </p:nvSpPr>
        <p:spPr>
          <a:xfrm>
            <a:off x="309600" y="1760400"/>
            <a:ext cx="3960000" cy="3960000"/>
          </a:xfrm>
        </p:spPr>
        <p:txBody>
          <a:bodyPr/>
          <a:lstStyle>
            <a:lvl1pPr marL="180000" indent="-180000">
              <a:buFont typeface="Arial" pitchFamily="34" charset="0"/>
              <a:buChar char="•"/>
              <a:defRPr sz="14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6"/>
          </p:nvPr>
        </p:nvSpPr>
        <p:spPr/>
        <p:txBody>
          <a:bodyPr/>
          <a:lstStyle/>
          <a:p>
            <a:pPr>
              <a:defRPr/>
            </a:pPr>
            <a:fld id="{1748D8EB-9301-403A-889B-E8DDB32CFF4A}" type="slidenum">
              <a:rPr lang="en-GB" smtClean="0"/>
              <a:pPr>
                <a:defRPr/>
              </a:pPr>
              <a:t>‹#›</a:t>
            </a:fld>
            <a:endParaRPr lang="en-GB" dirty="0"/>
          </a:p>
        </p:txBody>
      </p:sp>
      <p:sp>
        <p:nvSpPr>
          <p:cNvPr id="8" name="Date Placeholder 7"/>
          <p:cNvSpPr>
            <a:spLocks noGrp="1"/>
          </p:cNvSpPr>
          <p:nvPr>
            <p:ph type="dt" sz="half" idx="17"/>
          </p:nvPr>
        </p:nvSpPr>
        <p:spPr/>
        <p:txBody>
          <a:bodyPr/>
          <a:lstStyle/>
          <a:p>
            <a:r>
              <a:rPr lang="en-US"/>
              <a:t>Author | 00 Month Year</a:t>
            </a:r>
            <a:endParaRPr lang="sv-SE"/>
          </a:p>
        </p:txBody>
      </p:sp>
      <p:sp>
        <p:nvSpPr>
          <p:cNvPr id="11" name="Footer Placeholder 10"/>
          <p:cNvSpPr>
            <a:spLocks noGrp="1"/>
          </p:cNvSpPr>
          <p:nvPr>
            <p:ph type="ftr" sz="quarter" idx="18"/>
          </p:nvPr>
        </p:nvSpPr>
        <p:spPr/>
        <p:txBody>
          <a:bodyPr/>
          <a:lstStyle/>
          <a:p>
            <a:r>
              <a:rPr lang="en-GB"/>
              <a:t>Set area descriptor | Sub level 1</a:t>
            </a:r>
            <a:endParaRPr lang="sv-S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ntent">
    <p:spTree>
      <p:nvGrpSpPr>
        <p:cNvPr id="1" name=""/>
        <p:cNvGrpSpPr/>
        <p:nvPr/>
      </p:nvGrpSpPr>
      <p:grpSpPr>
        <a:xfrm>
          <a:off x="0" y="0"/>
          <a:ext cx="0" cy="0"/>
          <a:chOff x="0" y="0"/>
          <a:chExt cx="0" cy="0"/>
        </a:xfrm>
      </p:grpSpPr>
      <p:sp>
        <p:nvSpPr>
          <p:cNvPr id="9" name="Title 1"/>
          <p:cNvSpPr>
            <a:spLocks noGrp="1"/>
          </p:cNvSpPr>
          <p:nvPr>
            <p:ph type="title"/>
          </p:nvPr>
        </p:nvSpPr>
        <p:spPr>
          <a:xfrm>
            <a:off x="309600" y="274638"/>
            <a:ext cx="8415338" cy="511200"/>
          </a:xfrm>
        </p:spPr>
        <p:txBody>
          <a:bodyPr/>
          <a:lstStyle/>
          <a:p>
            <a:r>
              <a:rPr lang="en-US"/>
              <a:t>Click to edit Master title style</a:t>
            </a:r>
            <a:endParaRPr lang="en-GB" dirty="0"/>
          </a:p>
        </p:txBody>
      </p:sp>
      <p:sp>
        <p:nvSpPr>
          <p:cNvPr id="10" name="Text Placeholder 6"/>
          <p:cNvSpPr>
            <a:spLocks noGrp="1"/>
          </p:cNvSpPr>
          <p:nvPr>
            <p:ph type="body" sz="quarter" idx="13" hasCustomPrompt="1"/>
          </p:nvPr>
        </p:nvSpPr>
        <p:spPr>
          <a:xfrm>
            <a:off x="309600" y="784800"/>
            <a:ext cx="8416800" cy="511200"/>
          </a:xfrm>
        </p:spPr>
        <p:txBody>
          <a:bodyPr/>
          <a:lstStyle>
            <a:lvl1pPr marL="0" indent="0">
              <a:buNone/>
              <a:defRPr sz="2800" b="1" baseline="0">
                <a:solidFill>
                  <a:schemeClr val="accent2"/>
                </a:solidFill>
                <a:latin typeface="Arial" pitchFamily="34" charset="0"/>
                <a:cs typeface="Arial" pitchFamily="34" charset="0"/>
              </a:defRPr>
            </a:lvl1pPr>
          </a:lstStyle>
          <a:p>
            <a:pPr lvl="0"/>
            <a:r>
              <a:rPr lang="en-US" dirty="0"/>
              <a:t>Click to add Secondary title</a:t>
            </a:r>
            <a:endParaRPr lang="en-GB" dirty="0"/>
          </a:p>
        </p:txBody>
      </p:sp>
      <p:sp>
        <p:nvSpPr>
          <p:cNvPr id="13" name="Content Placeholder 12"/>
          <p:cNvSpPr>
            <a:spLocks noGrp="1"/>
          </p:cNvSpPr>
          <p:nvPr>
            <p:ph sz="quarter" idx="14"/>
          </p:nvPr>
        </p:nvSpPr>
        <p:spPr>
          <a:xfrm>
            <a:off x="313200" y="1760400"/>
            <a:ext cx="2674800" cy="3960000"/>
          </a:xfrm>
        </p:spPr>
        <p:txBody>
          <a:bodyPr/>
          <a:lstStyle>
            <a:lvl1pPr>
              <a:buFont typeface="Arial" pitchFamily="34" charset="0"/>
              <a:buChar char="•"/>
              <a:defRPr sz="14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Content Placeholder 16"/>
          <p:cNvSpPr>
            <a:spLocks noGrp="1"/>
          </p:cNvSpPr>
          <p:nvPr>
            <p:ph sz="quarter" idx="15"/>
          </p:nvPr>
        </p:nvSpPr>
        <p:spPr>
          <a:xfrm>
            <a:off x="3268800" y="1760400"/>
            <a:ext cx="2674800" cy="3960000"/>
          </a:xfrm>
        </p:spPr>
        <p:txBody>
          <a:bodyPr/>
          <a:lstStyle>
            <a:lvl1pPr>
              <a:buFont typeface="Arial" pitchFamily="34" charset="0"/>
              <a:buChar char="•"/>
              <a:defRPr sz="14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Content Placeholder 18"/>
          <p:cNvSpPr>
            <a:spLocks noGrp="1"/>
          </p:cNvSpPr>
          <p:nvPr>
            <p:ph sz="quarter" idx="16"/>
          </p:nvPr>
        </p:nvSpPr>
        <p:spPr>
          <a:xfrm>
            <a:off x="6220800" y="1760400"/>
            <a:ext cx="2674800" cy="3960000"/>
          </a:xfrm>
        </p:spPr>
        <p:txBody>
          <a:bodyPr/>
          <a:lstStyle>
            <a:lvl1pPr>
              <a:buFont typeface="Arial" pitchFamily="34" charset="0"/>
              <a:buChar char="•"/>
              <a:defRPr sz="14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Slide Number Placeholder 10"/>
          <p:cNvSpPr>
            <a:spLocks noGrp="1"/>
          </p:cNvSpPr>
          <p:nvPr>
            <p:ph type="sldNum" sz="quarter" idx="17"/>
          </p:nvPr>
        </p:nvSpPr>
        <p:spPr/>
        <p:txBody>
          <a:bodyPr/>
          <a:lstStyle/>
          <a:p>
            <a:pPr>
              <a:defRPr/>
            </a:pPr>
            <a:fld id="{1748D8EB-9301-403A-889B-E8DDB32CFF4A}" type="slidenum">
              <a:rPr lang="en-GB" smtClean="0"/>
              <a:pPr>
                <a:defRPr/>
              </a:pPr>
              <a:t>‹#›</a:t>
            </a:fld>
            <a:endParaRPr lang="en-GB" dirty="0"/>
          </a:p>
        </p:txBody>
      </p:sp>
      <p:sp>
        <p:nvSpPr>
          <p:cNvPr id="8" name="Date Placeholder 7"/>
          <p:cNvSpPr>
            <a:spLocks noGrp="1"/>
          </p:cNvSpPr>
          <p:nvPr>
            <p:ph type="dt" sz="half" idx="18"/>
          </p:nvPr>
        </p:nvSpPr>
        <p:spPr/>
        <p:txBody>
          <a:bodyPr/>
          <a:lstStyle/>
          <a:p>
            <a:r>
              <a:rPr lang="en-US"/>
              <a:t>Author | 00 Month Year</a:t>
            </a:r>
            <a:endParaRPr lang="sv-SE"/>
          </a:p>
        </p:txBody>
      </p:sp>
      <p:sp>
        <p:nvSpPr>
          <p:cNvPr id="12" name="Footer Placeholder 11"/>
          <p:cNvSpPr>
            <a:spLocks noGrp="1"/>
          </p:cNvSpPr>
          <p:nvPr>
            <p:ph type="ftr" sz="quarter" idx="19"/>
          </p:nvPr>
        </p:nvSpPr>
        <p:spPr/>
        <p:txBody>
          <a:bodyPr/>
          <a:lstStyle/>
          <a:p>
            <a:r>
              <a:rPr lang="en-GB"/>
              <a:t>Set area descriptor | Sub level 1</a:t>
            </a:r>
            <a:endParaRPr lang="sv-S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ody and Content">
    <p:spTree>
      <p:nvGrpSpPr>
        <p:cNvPr id="1" name=""/>
        <p:cNvGrpSpPr/>
        <p:nvPr/>
      </p:nvGrpSpPr>
      <p:grpSpPr>
        <a:xfrm>
          <a:off x="0" y="0"/>
          <a:ext cx="0" cy="0"/>
          <a:chOff x="0" y="0"/>
          <a:chExt cx="0" cy="0"/>
        </a:xfrm>
      </p:grpSpPr>
      <p:sp>
        <p:nvSpPr>
          <p:cNvPr id="9" name="Title 1"/>
          <p:cNvSpPr>
            <a:spLocks noGrp="1"/>
          </p:cNvSpPr>
          <p:nvPr>
            <p:ph type="title"/>
          </p:nvPr>
        </p:nvSpPr>
        <p:spPr>
          <a:xfrm>
            <a:off x="309600" y="274638"/>
            <a:ext cx="8415338" cy="511200"/>
          </a:xfrm>
        </p:spPr>
        <p:txBody>
          <a:bodyPr/>
          <a:lstStyle/>
          <a:p>
            <a:r>
              <a:rPr lang="en-US"/>
              <a:t>Click to edit Master title style</a:t>
            </a:r>
            <a:endParaRPr lang="en-GB" dirty="0"/>
          </a:p>
        </p:txBody>
      </p:sp>
      <p:sp>
        <p:nvSpPr>
          <p:cNvPr id="10" name="Text Placeholder 6"/>
          <p:cNvSpPr>
            <a:spLocks noGrp="1"/>
          </p:cNvSpPr>
          <p:nvPr>
            <p:ph type="body" sz="quarter" idx="13" hasCustomPrompt="1"/>
          </p:nvPr>
        </p:nvSpPr>
        <p:spPr>
          <a:xfrm>
            <a:off x="309600" y="784800"/>
            <a:ext cx="8416800" cy="511200"/>
          </a:xfrm>
        </p:spPr>
        <p:txBody>
          <a:bodyPr/>
          <a:lstStyle>
            <a:lvl1pPr marL="0" indent="0">
              <a:buNone/>
              <a:defRPr sz="2800" b="1" baseline="0">
                <a:solidFill>
                  <a:schemeClr val="accent2"/>
                </a:solidFill>
                <a:latin typeface="Arial" pitchFamily="34" charset="0"/>
                <a:cs typeface="Arial" pitchFamily="34" charset="0"/>
              </a:defRPr>
            </a:lvl1pPr>
          </a:lstStyle>
          <a:p>
            <a:pPr lvl="0"/>
            <a:r>
              <a:rPr lang="en-US" dirty="0"/>
              <a:t>Click to add Secondary title</a:t>
            </a:r>
            <a:endParaRPr lang="en-GB" dirty="0"/>
          </a:p>
        </p:txBody>
      </p:sp>
      <p:sp>
        <p:nvSpPr>
          <p:cNvPr id="13" name="Content Placeholder 12"/>
          <p:cNvSpPr>
            <a:spLocks noGrp="1"/>
          </p:cNvSpPr>
          <p:nvPr>
            <p:ph sz="quarter" idx="14"/>
          </p:nvPr>
        </p:nvSpPr>
        <p:spPr>
          <a:xfrm>
            <a:off x="313200" y="3714752"/>
            <a:ext cx="6706800" cy="2005648"/>
          </a:xfrm>
        </p:spPr>
        <p:txBody>
          <a:bodyPr/>
          <a:lstStyle>
            <a:lvl1pPr>
              <a:buFont typeface="Arial" pitchFamily="34" charset="0"/>
              <a:buChar char="•"/>
              <a:defRPr sz="14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8"/>
          <p:cNvSpPr>
            <a:spLocks noGrp="1"/>
          </p:cNvSpPr>
          <p:nvPr>
            <p:ph type="body" sz="quarter" idx="17"/>
          </p:nvPr>
        </p:nvSpPr>
        <p:spPr>
          <a:xfrm>
            <a:off x="309600" y="1760400"/>
            <a:ext cx="6706800" cy="1811476"/>
          </a:xfrm>
        </p:spPr>
        <p:txBody>
          <a:bodyPr/>
          <a:lstStyle>
            <a:lvl1pPr marL="0" indent="0">
              <a:buNone/>
              <a:defRPr sz="1800" b="0">
                <a:solidFill>
                  <a:schemeClr val="tx1"/>
                </a:solidFill>
                <a:latin typeface="Arial" pitchFamily="34" charset="0"/>
                <a:cs typeface="Arial" pitchFamily="34" charset="0"/>
              </a:defRPr>
            </a:lvl1pPr>
          </a:lstStyle>
          <a:p>
            <a:pPr lvl="0"/>
            <a:r>
              <a:rPr lang="en-US"/>
              <a:t>Click to edit Master text styles</a:t>
            </a:r>
          </a:p>
        </p:txBody>
      </p:sp>
      <p:sp>
        <p:nvSpPr>
          <p:cNvPr id="14" name="Slide Number Placeholder 13"/>
          <p:cNvSpPr>
            <a:spLocks noGrp="1"/>
          </p:cNvSpPr>
          <p:nvPr>
            <p:ph type="sldNum" sz="quarter" idx="18"/>
          </p:nvPr>
        </p:nvSpPr>
        <p:spPr/>
        <p:txBody>
          <a:bodyPr/>
          <a:lstStyle/>
          <a:p>
            <a:pPr>
              <a:defRPr/>
            </a:pPr>
            <a:fld id="{1748D8EB-9301-403A-889B-E8DDB32CFF4A}" type="slidenum">
              <a:rPr lang="en-GB" smtClean="0"/>
              <a:pPr>
                <a:defRPr/>
              </a:pPr>
              <a:t>‹#›</a:t>
            </a:fld>
            <a:endParaRPr lang="en-GB" dirty="0"/>
          </a:p>
        </p:txBody>
      </p:sp>
      <p:sp>
        <p:nvSpPr>
          <p:cNvPr id="7" name="Date Placeholder 6"/>
          <p:cNvSpPr>
            <a:spLocks noGrp="1"/>
          </p:cNvSpPr>
          <p:nvPr>
            <p:ph type="dt" sz="half" idx="19"/>
          </p:nvPr>
        </p:nvSpPr>
        <p:spPr/>
        <p:txBody>
          <a:bodyPr/>
          <a:lstStyle/>
          <a:p>
            <a:r>
              <a:rPr lang="en-US"/>
              <a:t>Author | 00 Month Year</a:t>
            </a:r>
            <a:endParaRPr lang="sv-SE"/>
          </a:p>
        </p:txBody>
      </p:sp>
      <p:sp>
        <p:nvSpPr>
          <p:cNvPr id="8" name="Footer Placeholder 7"/>
          <p:cNvSpPr>
            <a:spLocks noGrp="1"/>
          </p:cNvSpPr>
          <p:nvPr>
            <p:ph type="ftr" sz="quarter" idx="20"/>
          </p:nvPr>
        </p:nvSpPr>
        <p:spPr/>
        <p:txBody>
          <a:bodyPr/>
          <a:lstStyle/>
          <a:p>
            <a:r>
              <a:rPr lang="en-GB"/>
              <a:t>Set area descriptor | Sub level 1</a:t>
            </a:r>
            <a:endParaRPr lang="sv-S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9.xml"/><Relationship Id="rId1" Type="http://schemas.openxmlformats.org/officeDocument/2006/relationships/slideLayout" Target="../slideLayouts/slideLayout2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theme" Target="../theme/theme6.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theme" Target="../theme/theme7.xml"/><Relationship Id="rId5" Type="http://schemas.openxmlformats.org/officeDocument/2006/relationships/slideLayout" Target="../slideLayouts/slideLayout39.xml"/><Relationship Id="rId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309600" y="274638"/>
            <a:ext cx="8415338" cy="51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endParaRPr lang="en-GB" dirty="0"/>
          </a:p>
        </p:txBody>
      </p:sp>
      <p:sp>
        <p:nvSpPr>
          <p:cNvPr id="9219" name="Rectangle 3"/>
          <p:cNvSpPr>
            <a:spLocks noGrp="1" noChangeArrowheads="1"/>
          </p:cNvSpPr>
          <p:nvPr>
            <p:ph type="body" idx="1"/>
          </p:nvPr>
        </p:nvSpPr>
        <p:spPr bwMode="auto">
          <a:xfrm>
            <a:off x="314325" y="1760538"/>
            <a:ext cx="6705600" cy="4425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30" name="Rectangle 6"/>
          <p:cNvSpPr>
            <a:spLocks noGrp="1" noChangeArrowheads="1"/>
          </p:cNvSpPr>
          <p:nvPr>
            <p:ph type="sldNum" sz="quarter" idx="4"/>
          </p:nvPr>
        </p:nvSpPr>
        <p:spPr bwMode="auto">
          <a:xfrm>
            <a:off x="107950" y="6354000"/>
            <a:ext cx="466725" cy="360000"/>
          </a:xfrm>
          <a:prstGeom prst="rect">
            <a:avLst/>
          </a:prstGeom>
          <a:noFill/>
          <a:ln w="9525">
            <a:noFill/>
            <a:miter lim="800000"/>
            <a:headEnd/>
            <a:tailEnd/>
          </a:ln>
          <a:effectLst/>
        </p:spPr>
        <p:txBody>
          <a:bodyPr vert="horz" wrap="square" lIns="18000" tIns="45720" rIns="18000" bIns="45720" numCol="1" anchor="t" anchorCtr="0" compatLnSpc="1">
            <a:prstTxWarp prst="textNoShape">
              <a:avLst/>
            </a:prstTxWarp>
          </a:bodyPr>
          <a:lstStyle>
            <a:lvl1pPr algn="r">
              <a:defRPr sz="1000"/>
            </a:lvl1pPr>
          </a:lstStyle>
          <a:p>
            <a:pPr>
              <a:defRPr/>
            </a:pPr>
            <a:fld id="{1748D8EB-9301-403A-889B-E8DDB32CFF4A}" type="slidenum">
              <a:rPr lang="en-GB"/>
              <a:pPr>
                <a:defRPr/>
              </a:pPr>
              <a:t>‹#›</a:t>
            </a:fld>
            <a:endParaRPr lang="en-GB" dirty="0"/>
          </a:p>
        </p:txBody>
      </p:sp>
      <p:pic>
        <p:nvPicPr>
          <p:cNvPr id="7" name="Picture 6" descr="AZ_SYMBOL_RGB.png"/>
          <p:cNvPicPr>
            <a:picLocks noChangeAspect="1"/>
          </p:cNvPicPr>
          <p:nvPr/>
        </p:nvPicPr>
        <p:blipFill>
          <a:blip r:embed="rId20" cstate="print"/>
          <a:stretch>
            <a:fillRect/>
          </a:stretch>
        </p:blipFill>
        <p:spPr>
          <a:xfrm>
            <a:off x="8413200" y="6051600"/>
            <a:ext cx="469096" cy="540000"/>
          </a:xfrm>
          <a:prstGeom prst="rect">
            <a:avLst/>
          </a:prstGeom>
        </p:spPr>
      </p:pic>
      <p:sp>
        <p:nvSpPr>
          <p:cNvPr id="8" name="Date Placeholder 7"/>
          <p:cNvSpPr>
            <a:spLocks noGrp="1"/>
          </p:cNvSpPr>
          <p:nvPr>
            <p:ph type="dt" sz="half" idx="2"/>
          </p:nvPr>
        </p:nvSpPr>
        <p:spPr>
          <a:xfrm>
            <a:off x="612000" y="6354000"/>
            <a:ext cx="3312000" cy="244800"/>
          </a:xfrm>
          <a:prstGeom prst="rect">
            <a:avLst/>
          </a:prstGeom>
        </p:spPr>
        <p:txBody>
          <a:bodyPr vert="horz" lIns="91440" tIns="45720" rIns="91440" bIns="45720" rtlCol="0" anchor="ctr"/>
          <a:lstStyle>
            <a:lvl1pPr algn="l">
              <a:defRPr sz="1000">
                <a:solidFill>
                  <a:schemeClr val="tx1"/>
                </a:solidFill>
              </a:defRPr>
            </a:lvl1pPr>
          </a:lstStyle>
          <a:p>
            <a:r>
              <a:rPr lang="en-US" dirty="0"/>
              <a:t>Author | 00 Month Year</a:t>
            </a:r>
            <a:endParaRPr lang="sv-SE" dirty="0"/>
          </a:p>
        </p:txBody>
      </p:sp>
      <p:sp>
        <p:nvSpPr>
          <p:cNvPr id="11" name="Footer Placeholder 10"/>
          <p:cNvSpPr>
            <a:spLocks noGrp="1"/>
          </p:cNvSpPr>
          <p:nvPr>
            <p:ph type="ftr" sz="quarter" idx="3"/>
          </p:nvPr>
        </p:nvSpPr>
        <p:spPr>
          <a:xfrm>
            <a:off x="3924000" y="6354000"/>
            <a:ext cx="4320000" cy="244800"/>
          </a:xfrm>
          <a:prstGeom prst="rect">
            <a:avLst/>
          </a:prstGeom>
        </p:spPr>
        <p:txBody>
          <a:bodyPr vert="horz" lIns="91440" tIns="45720" rIns="91440" bIns="45720" rtlCol="0" anchor="ctr"/>
          <a:lstStyle>
            <a:lvl1pPr algn="r">
              <a:defRPr sz="1000" b="0">
                <a:solidFill>
                  <a:schemeClr val="tx2"/>
                </a:solidFill>
              </a:defRPr>
            </a:lvl1pPr>
          </a:lstStyle>
          <a:p>
            <a:r>
              <a:rPr lang="en-GB"/>
              <a:t>Set area descriptor | Sub level 1</a:t>
            </a:r>
            <a:endParaRPr lang="sv-SE" dirty="0"/>
          </a:p>
        </p:txBody>
      </p:sp>
    </p:spTree>
  </p:cSld>
  <p:clrMap bg1="lt1" tx1="dk1" bg2="lt2" tx2="dk2" accent1="accent1" accent2="accent2" accent3="accent3" accent4="accent4" accent5="accent5" accent6="accent6" hlink="hlink" folHlink="folHlink"/>
  <p:sldLayoutIdLst>
    <p:sldLayoutId id="2147483933" r:id="rId1"/>
    <p:sldLayoutId id="2147483842" r:id="rId2"/>
    <p:sldLayoutId id="2147483935" r:id="rId3"/>
    <p:sldLayoutId id="2147483854" r:id="rId4"/>
    <p:sldLayoutId id="2147483844" r:id="rId5"/>
    <p:sldLayoutId id="2147483955" r:id="rId6"/>
    <p:sldLayoutId id="2147483957" r:id="rId7"/>
    <p:sldLayoutId id="2147483853" r:id="rId8"/>
    <p:sldLayoutId id="2147483956" r:id="rId9"/>
    <p:sldLayoutId id="2147483954" r:id="rId10"/>
    <p:sldLayoutId id="2147483953" r:id="rId11"/>
    <p:sldLayoutId id="2147483948" r:id="rId12"/>
    <p:sldLayoutId id="2147483947" r:id="rId13"/>
    <p:sldLayoutId id="2147483855" r:id="rId14"/>
    <p:sldLayoutId id="2147483852" r:id="rId15"/>
    <p:sldLayoutId id="2147483847" r:id="rId16"/>
    <p:sldLayoutId id="2147483958" r:id="rId17"/>
    <p:sldLayoutId id="2147483959" r:id="rId18"/>
  </p:sldLayoutIdLst>
  <p:hf hdr="0"/>
  <p:txStyles>
    <p:titleStyle>
      <a:lvl1pPr algn="l" rtl="0" eaLnBrk="1" fontAlgn="base" hangingPunct="1">
        <a:spcBef>
          <a:spcPct val="0"/>
        </a:spcBef>
        <a:spcAft>
          <a:spcPct val="0"/>
        </a:spcAft>
        <a:defRPr sz="2800" b="1">
          <a:solidFill>
            <a:schemeClr val="tx2"/>
          </a:solidFill>
          <a:latin typeface="Arial" pitchFamily="34" charset="0"/>
          <a:ea typeface="+mj-ea"/>
          <a:cs typeface="Arial" pitchFamily="34" charset="0"/>
        </a:defRPr>
      </a:lvl1pPr>
      <a:lvl2pPr algn="l" rtl="0" eaLnBrk="1" fontAlgn="base" hangingPunct="1">
        <a:spcBef>
          <a:spcPct val="0"/>
        </a:spcBef>
        <a:spcAft>
          <a:spcPct val="0"/>
        </a:spcAft>
        <a:defRPr sz="2800" b="1">
          <a:solidFill>
            <a:schemeClr val="tx2"/>
          </a:solidFill>
          <a:latin typeface="Arial" charset="0"/>
        </a:defRPr>
      </a:lvl2pPr>
      <a:lvl3pPr algn="l" rtl="0" eaLnBrk="1" fontAlgn="base" hangingPunct="1">
        <a:spcBef>
          <a:spcPct val="0"/>
        </a:spcBef>
        <a:spcAft>
          <a:spcPct val="0"/>
        </a:spcAft>
        <a:defRPr sz="2800" b="1">
          <a:solidFill>
            <a:schemeClr val="tx2"/>
          </a:solidFill>
          <a:latin typeface="Arial" charset="0"/>
        </a:defRPr>
      </a:lvl3pPr>
      <a:lvl4pPr algn="l" rtl="0" eaLnBrk="1" fontAlgn="base" hangingPunct="1">
        <a:spcBef>
          <a:spcPct val="0"/>
        </a:spcBef>
        <a:spcAft>
          <a:spcPct val="0"/>
        </a:spcAft>
        <a:defRPr sz="2800" b="1">
          <a:solidFill>
            <a:schemeClr val="tx2"/>
          </a:solidFill>
          <a:latin typeface="Arial" charset="0"/>
        </a:defRPr>
      </a:lvl4pPr>
      <a:lvl5pPr algn="l" rtl="0" eaLnBrk="1" fontAlgn="base" hangingPunct="1">
        <a:spcBef>
          <a:spcPct val="0"/>
        </a:spcBef>
        <a:spcAft>
          <a:spcPct val="0"/>
        </a:spcAft>
        <a:defRPr sz="2800" b="1">
          <a:solidFill>
            <a:schemeClr val="tx2"/>
          </a:solidFill>
          <a:latin typeface="Arial" charset="0"/>
        </a:defRPr>
      </a:lvl5pPr>
      <a:lvl6pPr marL="457200" algn="l" rtl="0" eaLnBrk="1" fontAlgn="base" hangingPunct="1">
        <a:spcBef>
          <a:spcPct val="0"/>
        </a:spcBef>
        <a:spcAft>
          <a:spcPct val="0"/>
        </a:spcAft>
        <a:defRPr sz="2800" b="1">
          <a:solidFill>
            <a:schemeClr val="tx2"/>
          </a:solidFill>
          <a:latin typeface="Arial" charset="0"/>
        </a:defRPr>
      </a:lvl6pPr>
      <a:lvl7pPr marL="914400" algn="l" rtl="0" eaLnBrk="1" fontAlgn="base" hangingPunct="1">
        <a:spcBef>
          <a:spcPct val="0"/>
        </a:spcBef>
        <a:spcAft>
          <a:spcPct val="0"/>
        </a:spcAft>
        <a:defRPr sz="2800" b="1">
          <a:solidFill>
            <a:schemeClr val="tx2"/>
          </a:solidFill>
          <a:latin typeface="Arial" charset="0"/>
        </a:defRPr>
      </a:lvl7pPr>
      <a:lvl8pPr marL="1371600" algn="l" rtl="0" eaLnBrk="1" fontAlgn="base" hangingPunct="1">
        <a:spcBef>
          <a:spcPct val="0"/>
        </a:spcBef>
        <a:spcAft>
          <a:spcPct val="0"/>
        </a:spcAft>
        <a:defRPr sz="2800" b="1">
          <a:solidFill>
            <a:schemeClr val="tx2"/>
          </a:solidFill>
          <a:latin typeface="Arial" charset="0"/>
        </a:defRPr>
      </a:lvl8pPr>
      <a:lvl9pPr marL="1828800" algn="l" rtl="0" eaLnBrk="1" fontAlgn="base" hangingPunct="1">
        <a:spcBef>
          <a:spcPct val="0"/>
        </a:spcBef>
        <a:spcAft>
          <a:spcPct val="0"/>
        </a:spcAft>
        <a:defRPr sz="2800" b="1">
          <a:solidFill>
            <a:schemeClr val="tx2"/>
          </a:solidFill>
          <a:latin typeface="Arial" charset="0"/>
        </a:defRPr>
      </a:lvl9pPr>
    </p:titleStyle>
    <p:bodyStyle>
      <a:lvl1pPr marL="180000" indent="-180000" algn="l" rtl="0" eaLnBrk="1" fontAlgn="base" hangingPunct="1">
        <a:spcBef>
          <a:spcPct val="0"/>
        </a:spcBef>
        <a:spcAft>
          <a:spcPct val="0"/>
        </a:spcAft>
        <a:buClr>
          <a:schemeClr val="tx2"/>
        </a:buClr>
        <a:buFont typeface="Arial" pitchFamily="34" charset="0"/>
        <a:buChar char="•"/>
        <a:defRPr>
          <a:solidFill>
            <a:schemeClr val="tx1"/>
          </a:solidFill>
          <a:latin typeface="Arial" pitchFamily="34" charset="0"/>
          <a:ea typeface="+mn-ea"/>
          <a:cs typeface="Arial" pitchFamily="34" charset="0"/>
        </a:defRPr>
      </a:lvl1pPr>
      <a:lvl2pPr marL="360000" indent="-180000" algn="l" rtl="0" eaLnBrk="1" fontAlgn="base" hangingPunct="1">
        <a:spcBef>
          <a:spcPct val="0"/>
        </a:spcBef>
        <a:spcAft>
          <a:spcPct val="0"/>
        </a:spcAft>
        <a:buFont typeface="Arial" pitchFamily="34" charset="0"/>
        <a:buChar char="-"/>
        <a:defRPr>
          <a:solidFill>
            <a:schemeClr val="tx1"/>
          </a:solidFill>
          <a:latin typeface="Arial" pitchFamily="34" charset="0"/>
          <a:cs typeface="Arial" pitchFamily="34" charset="0"/>
        </a:defRPr>
      </a:lvl2pPr>
      <a:lvl3pPr marL="622300" indent="-180975" algn="l" rtl="0" eaLnBrk="1" fontAlgn="base" hangingPunct="1">
        <a:spcBef>
          <a:spcPct val="0"/>
        </a:spcBef>
        <a:spcAft>
          <a:spcPct val="0"/>
        </a:spcAft>
        <a:buFont typeface="Arial" pitchFamily="34" charset="0"/>
        <a:buChar char="•"/>
        <a:defRPr sz="1600">
          <a:solidFill>
            <a:schemeClr val="tx1"/>
          </a:solidFill>
          <a:latin typeface="Arial" pitchFamily="34" charset="0"/>
          <a:cs typeface="Arial" pitchFamily="34" charset="0"/>
        </a:defRPr>
      </a:lvl3pPr>
      <a:lvl4pPr marL="622800" indent="-180000" algn="l" rtl="0" eaLnBrk="1" fontAlgn="base" hangingPunct="1">
        <a:spcBef>
          <a:spcPct val="0"/>
        </a:spcBef>
        <a:spcAft>
          <a:spcPct val="0"/>
        </a:spcAft>
        <a:buChar char="•"/>
        <a:defRPr sz="1600">
          <a:solidFill>
            <a:schemeClr val="tx1"/>
          </a:solidFill>
          <a:latin typeface="Arial" pitchFamily="34" charset="0"/>
          <a:cs typeface="Arial" pitchFamily="34" charset="0"/>
        </a:defRPr>
      </a:lvl4pPr>
      <a:lvl5pPr marL="622800" indent="-180000" algn="l" rtl="0" eaLnBrk="1" fontAlgn="base" hangingPunct="1">
        <a:spcBef>
          <a:spcPct val="0"/>
        </a:spcBef>
        <a:spcAft>
          <a:spcPct val="0"/>
        </a:spcAft>
        <a:buChar char="•"/>
        <a:defRPr sz="1600">
          <a:solidFill>
            <a:schemeClr val="tx1"/>
          </a:solidFill>
          <a:latin typeface="Arial" pitchFamily="34" charset="0"/>
          <a:cs typeface="Arial" pitchFamily="34" charset="0"/>
        </a:defRPr>
      </a:lvl5pPr>
      <a:lvl6pPr marL="1620838" indent="-176213" algn="l" rtl="0" eaLnBrk="1" fontAlgn="base" hangingPunct="1">
        <a:spcBef>
          <a:spcPct val="0"/>
        </a:spcBef>
        <a:spcAft>
          <a:spcPct val="0"/>
        </a:spcAft>
        <a:buChar char="•"/>
        <a:defRPr sz="1400">
          <a:solidFill>
            <a:schemeClr val="tx1"/>
          </a:solidFill>
          <a:latin typeface="+mn-lt"/>
        </a:defRPr>
      </a:lvl6pPr>
      <a:lvl7pPr marL="2078038" indent="-176213" algn="l" rtl="0" eaLnBrk="1" fontAlgn="base" hangingPunct="1">
        <a:spcBef>
          <a:spcPct val="0"/>
        </a:spcBef>
        <a:spcAft>
          <a:spcPct val="0"/>
        </a:spcAft>
        <a:buChar char="•"/>
        <a:defRPr sz="1400">
          <a:solidFill>
            <a:schemeClr val="tx1"/>
          </a:solidFill>
          <a:latin typeface="+mn-lt"/>
        </a:defRPr>
      </a:lvl7pPr>
      <a:lvl8pPr marL="2535238" indent="-176213" algn="l" rtl="0" eaLnBrk="1" fontAlgn="base" hangingPunct="1">
        <a:spcBef>
          <a:spcPct val="0"/>
        </a:spcBef>
        <a:spcAft>
          <a:spcPct val="0"/>
        </a:spcAft>
        <a:buChar char="•"/>
        <a:defRPr sz="1400">
          <a:solidFill>
            <a:schemeClr val="tx1"/>
          </a:solidFill>
          <a:latin typeface="+mn-lt"/>
        </a:defRPr>
      </a:lvl8pPr>
      <a:lvl9pPr marL="2992438" indent="-176213" algn="l" rtl="0" eaLnBrk="1" fontAlgn="base" hangingPunct="1">
        <a:spcBef>
          <a:spcPct val="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461" name="Rectangle 5"/>
          <p:cNvSpPr>
            <a:spLocks noChangeArrowheads="1"/>
          </p:cNvSpPr>
          <p:nvPr/>
        </p:nvSpPr>
        <p:spPr bwMode="auto">
          <a:xfrm>
            <a:off x="0" y="0"/>
            <a:ext cx="9144000" cy="6858000"/>
          </a:xfrm>
          <a:prstGeom prst="rect">
            <a:avLst/>
          </a:prstGeom>
          <a:solidFill>
            <a:schemeClr val="tx2"/>
          </a:solidFill>
          <a:ln w="9525">
            <a:noFill/>
            <a:miter lim="800000"/>
            <a:headEnd/>
            <a:tailEnd/>
          </a:ln>
          <a:effectLst/>
        </p:spPr>
        <p:txBody>
          <a:bodyPr wrap="none" lIns="18000" anchor="t" anchorCtr="0"/>
          <a:lstStyle/>
          <a:p>
            <a:pPr>
              <a:defRPr/>
            </a:pPr>
            <a:endParaRPr lang="en-GB"/>
          </a:p>
        </p:txBody>
      </p:sp>
      <p:sp>
        <p:nvSpPr>
          <p:cNvPr id="11267" name="Rectangle 6"/>
          <p:cNvSpPr>
            <a:spLocks noGrp="1" noChangeArrowheads="1"/>
          </p:cNvSpPr>
          <p:nvPr>
            <p:ph type="title"/>
          </p:nvPr>
        </p:nvSpPr>
        <p:spPr bwMode="auto">
          <a:xfrm>
            <a:off x="314325" y="274638"/>
            <a:ext cx="8415338" cy="1858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title style</a:t>
            </a:r>
          </a:p>
        </p:txBody>
      </p:sp>
      <p:sp>
        <p:nvSpPr>
          <p:cNvPr id="19467" name="Rectangle 11"/>
          <p:cNvSpPr>
            <a:spLocks noChangeArrowheads="1"/>
          </p:cNvSpPr>
          <p:nvPr/>
        </p:nvSpPr>
        <p:spPr bwMode="auto">
          <a:xfrm>
            <a:off x="107950" y="6243638"/>
            <a:ext cx="466725" cy="352425"/>
          </a:xfrm>
          <a:prstGeom prst="rect">
            <a:avLst/>
          </a:prstGeom>
          <a:noFill/>
          <a:ln w="9525">
            <a:noFill/>
            <a:miter lim="800000"/>
            <a:headEnd/>
            <a:tailEnd/>
          </a:ln>
          <a:effectLst/>
        </p:spPr>
        <p:txBody>
          <a:bodyPr lIns="18000" rIns="18000"/>
          <a:lstStyle/>
          <a:p>
            <a:pPr algn="r">
              <a:defRPr/>
            </a:pPr>
            <a:endParaRPr lang="en-GB" sz="10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936" r:id="rId1"/>
    <p:sldLayoutId id="2147483937" r:id="rId2"/>
    <p:sldLayoutId id="2147483873" r:id="rId3"/>
  </p:sldLayoutIdLst>
  <p:hf hdr="0"/>
  <p:txStyles>
    <p:titleStyle>
      <a:lvl1pPr algn="l" rtl="0" eaLnBrk="0" fontAlgn="base" hangingPunct="0">
        <a:lnSpc>
          <a:spcPct val="95000"/>
        </a:lnSpc>
        <a:spcBef>
          <a:spcPct val="0"/>
        </a:spcBef>
        <a:spcAft>
          <a:spcPct val="0"/>
        </a:spcAft>
        <a:defRPr sz="3600" b="1">
          <a:solidFill>
            <a:schemeClr val="bg1"/>
          </a:solidFill>
          <a:latin typeface="Arial" pitchFamily="34" charset="0"/>
          <a:ea typeface="+mj-ea"/>
          <a:cs typeface="Arial" pitchFamily="34" charset="0"/>
        </a:defRPr>
      </a:lvl1pPr>
      <a:lvl2pPr algn="l" rtl="0" eaLnBrk="0" fontAlgn="base" hangingPunct="0">
        <a:lnSpc>
          <a:spcPct val="95000"/>
        </a:lnSpc>
        <a:spcBef>
          <a:spcPct val="0"/>
        </a:spcBef>
        <a:spcAft>
          <a:spcPct val="0"/>
        </a:spcAft>
        <a:defRPr sz="3600" b="1">
          <a:solidFill>
            <a:schemeClr val="bg1"/>
          </a:solidFill>
          <a:latin typeface="Arial" charset="0"/>
        </a:defRPr>
      </a:lvl2pPr>
      <a:lvl3pPr algn="l" rtl="0" eaLnBrk="0" fontAlgn="base" hangingPunct="0">
        <a:lnSpc>
          <a:spcPct val="95000"/>
        </a:lnSpc>
        <a:spcBef>
          <a:spcPct val="0"/>
        </a:spcBef>
        <a:spcAft>
          <a:spcPct val="0"/>
        </a:spcAft>
        <a:defRPr sz="3600" b="1">
          <a:solidFill>
            <a:schemeClr val="bg1"/>
          </a:solidFill>
          <a:latin typeface="Arial" charset="0"/>
        </a:defRPr>
      </a:lvl3pPr>
      <a:lvl4pPr algn="l" rtl="0" eaLnBrk="0" fontAlgn="base" hangingPunct="0">
        <a:lnSpc>
          <a:spcPct val="95000"/>
        </a:lnSpc>
        <a:spcBef>
          <a:spcPct val="0"/>
        </a:spcBef>
        <a:spcAft>
          <a:spcPct val="0"/>
        </a:spcAft>
        <a:defRPr sz="3600" b="1">
          <a:solidFill>
            <a:schemeClr val="bg1"/>
          </a:solidFill>
          <a:latin typeface="Arial" charset="0"/>
        </a:defRPr>
      </a:lvl4pPr>
      <a:lvl5pPr algn="l" rtl="0" eaLnBrk="0" fontAlgn="base" hangingPunct="0">
        <a:lnSpc>
          <a:spcPct val="95000"/>
        </a:lnSpc>
        <a:spcBef>
          <a:spcPct val="0"/>
        </a:spcBef>
        <a:spcAft>
          <a:spcPct val="0"/>
        </a:spcAft>
        <a:defRPr sz="3600" b="1">
          <a:solidFill>
            <a:schemeClr val="bg1"/>
          </a:solidFill>
          <a:latin typeface="Arial" charset="0"/>
        </a:defRPr>
      </a:lvl5pPr>
      <a:lvl6pPr marL="457200" algn="l" rtl="0" fontAlgn="base">
        <a:lnSpc>
          <a:spcPct val="95000"/>
        </a:lnSpc>
        <a:spcBef>
          <a:spcPct val="0"/>
        </a:spcBef>
        <a:spcAft>
          <a:spcPct val="0"/>
        </a:spcAft>
        <a:defRPr sz="3600" b="1">
          <a:solidFill>
            <a:schemeClr val="bg1"/>
          </a:solidFill>
          <a:latin typeface="Arial" charset="0"/>
        </a:defRPr>
      </a:lvl6pPr>
      <a:lvl7pPr marL="914400" algn="l" rtl="0" fontAlgn="base">
        <a:lnSpc>
          <a:spcPct val="95000"/>
        </a:lnSpc>
        <a:spcBef>
          <a:spcPct val="0"/>
        </a:spcBef>
        <a:spcAft>
          <a:spcPct val="0"/>
        </a:spcAft>
        <a:defRPr sz="3600" b="1">
          <a:solidFill>
            <a:schemeClr val="bg1"/>
          </a:solidFill>
          <a:latin typeface="Arial" charset="0"/>
        </a:defRPr>
      </a:lvl7pPr>
      <a:lvl8pPr marL="1371600" algn="l" rtl="0" fontAlgn="base">
        <a:lnSpc>
          <a:spcPct val="95000"/>
        </a:lnSpc>
        <a:spcBef>
          <a:spcPct val="0"/>
        </a:spcBef>
        <a:spcAft>
          <a:spcPct val="0"/>
        </a:spcAft>
        <a:defRPr sz="3600" b="1">
          <a:solidFill>
            <a:schemeClr val="bg1"/>
          </a:solidFill>
          <a:latin typeface="Arial" charset="0"/>
        </a:defRPr>
      </a:lvl8pPr>
      <a:lvl9pPr marL="1828800" algn="l" rtl="0" fontAlgn="base">
        <a:lnSpc>
          <a:spcPct val="95000"/>
        </a:lnSpc>
        <a:spcBef>
          <a:spcPct val="0"/>
        </a:spcBef>
        <a:spcAft>
          <a:spcPct val="0"/>
        </a:spcAft>
        <a:defRPr sz="3600" b="1">
          <a:solidFill>
            <a:schemeClr val="bg1"/>
          </a:solidFill>
          <a:latin typeface="Arial" charset="0"/>
        </a:defRPr>
      </a:lvl9pPr>
    </p:titleStyle>
    <p:bodyStyle>
      <a:lvl1pPr marL="342900" indent="-342900" algn="l" rtl="0" eaLnBrk="0" fontAlgn="base" hangingPunct="0">
        <a:spcBef>
          <a:spcPct val="0"/>
        </a:spcBef>
        <a:spcAft>
          <a:spcPct val="0"/>
        </a:spcAft>
        <a:defRPr b="1">
          <a:solidFill>
            <a:schemeClr val="tx1"/>
          </a:solidFill>
          <a:latin typeface="+mn-lt"/>
          <a:ea typeface="+mn-ea"/>
          <a:cs typeface="+mn-cs"/>
        </a:defRPr>
      </a:lvl1pPr>
      <a:lvl2pPr marL="179388" indent="-177800" algn="l" rtl="0" eaLnBrk="0" fontAlgn="base" hangingPunct="0">
        <a:spcBef>
          <a:spcPct val="0"/>
        </a:spcBef>
        <a:spcAft>
          <a:spcPct val="0"/>
        </a:spcAft>
        <a:buChar char="•"/>
        <a:defRPr b="1">
          <a:solidFill>
            <a:schemeClr val="tx1"/>
          </a:solidFill>
          <a:latin typeface="+mn-lt"/>
        </a:defRPr>
      </a:lvl2pPr>
      <a:lvl3pPr marL="455613" indent="-96838" algn="l" rtl="0" eaLnBrk="0" fontAlgn="base" hangingPunct="0">
        <a:spcBef>
          <a:spcPct val="0"/>
        </a:spcBef>
        <a:spcAft>
          <a:spcPct val="0"/>
        </a:spcAft>
        <a:buFont typeface="Arial" charset="0"/>
        <a:buChar char="-"/>
        <a:defRPr b="1">
          <a:solidFill>
            <a:schemeClr val="tx1"/>
          </a:solidFill>
          <a:latin typeface="+mn-lt"/>
        </a:defRPr>
      </a:lvl3pPr>
      <a:lvl4pPr marL="808038" indent="-173038" algn="l" rtl="0" eaLnBrk="0" fontAlgn="base" hangingPunct="0">
        <a:spcBef>
          <a:spcPct val="0"/>
        </a:spcBef>
        <a:spcAft>
          <a:spcPct val="0"/>
        </a:spcAft>
        <a:buChar char="•"/>
        <a:defRPr sz="1600" b="1">
          <a:solidFill>
            <a:schemeClr val="tx1"/>
          </a:solidFill>
          <a:latin typeface="+mn-lt"/>
        </a:defRPr>
      </a:lvl4pPr>
      <a:lvl5pPr marL="1163638" indent="-176213" algn="l" rtl="0" eaLnBrk="0" fontAlgn="base" hangingPunct="0">
        <a:spcBef>
          <a:spcPct val="0"/>
        </a:spcBef>
        <a:spcAft>
          <a:spcPct val="0"/>
        </a:spcAft>
        <a:buChar char="•"/>
        <a:defRPr sz="1400" b="1">
          <a:solidFill>
            <a:schemeClr val="tx1"/>
          </a:solidFill>
          <a:latin typeface="+mn-lt"/>
        </a:defRPr>
      </a:lvl5pPr>
      <a:lvl6pPr marL="1620838" indent="-176213" algn="l" rtl="0" fontAlgn="base">
        <a:spcBef>
          <a:spcPct val="0"/>
        </a:spcBef>
        <a:spcAft>
          <a:spcPct val="0"/>
        </a:spcAft>
        <a:buChar char="•"/>
        <a:defRPr sz="1400" b="1">
          <a:solidFill>
            <a:schemeClr val="tx1"/>
          </a:solidFill>
          <a:latin typeface="+mn-lt"/>
        </a:defRPr>
      </a:lvl6pPr>
      <a:lvl7pPr marL="2078038" indent="-176213" algn="l" rtl="0" fontAlgn="base">
        <a:spcBef>
          <a:spcPct val="0"/>
        </a:spcBef>
        <a:spcAft>
          <a:spcPct val="0"/>
        </a:spcAft>
        <a:buChar char="•"/>
        <a:defRPr sz="1400" b="1">
          <a:solidFill>
            <a:schemeClr val="tx1"/>
          </a:solidFill>
          <a:latin typeface="+mn-lt"/>
        </a:defRPr>
      </a:lvl7pPr>
      <a:lvl8pPr marL="2535238" indent="-176213" algn="l" rtl="0" fontAlgn="base">
        <a:spcBef>
          <a:spcPct val="0"/>
        </a:spcBef>
        <a:spcAft>
          <a:spcPct val="0"/>
        </a:spcAft>
        <a:buChar char="•"/>
        <a:defRPr sz="1400" b="1">
          <a:solidFill>
            <a:schemeClr val="tx1"/>
          </a:solidFill>
          <a:latin typeface="+mn-lt"/>
        </a:defRPr>
      </a:lvl8pPr>
      <a:lvl9pPr marL="2992438" indent="-176213" algn="l" rtl="0" fontAlgn="base">
        <a:spcBef>
          <a:spcPct val="0"/>
        </a:spcBef>
        <a:spcAft>
          <a:spcPct val="0"/>
        </a:spcAft>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5" name="Rectangle 7"/>
          <p:cNvSpPr>
            <a:spLocks noChangeArrowheads="1"/>
          </p:cNvSpPr>
          <p:nvPr/>
        </p:nvSpPr>
        <p:spPr bwMode="auto">
          <a:xfrm>
            <a:off x="0" y="0"/>
            <a:ext cx="9144000" cy="6858000"/>
          </a:xfrm>
          <a:prstGeom prst="rect">
            <a:avLst/>
          </a:prstGeom>
          <a:solidFill>
            <a:schemeClr val="accent1"/>
          </a:solidFill>
          <a:ln w="9525">
            <a:noFill/>
            <a:miter lim="800000"/>
            <a:headEnd/>
            <a:tailEnd/>
          </a:ln>
          <a:effectLst/>
        </p:spPr>
        <p:txBody>
          <a:bodyPr wrap="none" anchor="ctr"/>
          <a:lstStyle/>
          <a:p>
            <a:pPr>
              <a:defRPr/>
            </a:pPr>
            <a:endParaRPr lang="en-GB"/>
          </a:p>
        </p:txBody>
      </p:sp>
      <p:sp>
        <p:nvSpPr>
          <p:cNvPr id="10243" name="Rectangle 2"/>
          <p:cNvSpPr>
            <a:spLocks noGrp="1" noChangeArrowheads="1"/>
          </p:cNvSpPr>
          <p:nvPr>
            <p:ph type="title"/>
          </p:nvPr>
        </p:nvSpPr>
        <p:spPr bwMode="auto">
          <a:xfrm>
            <a:off x="314325" y="274638"/>
            <a:ext cx="8415338" cy="1858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title style</a:t>
            </a:r>
          </a:p>
        </p:txBody>
      </p:sp>
    </p:spTree>
  </p:cSld>
  <p:clrMap bg1="lt1" tx1="dk1" bg2="lt2" tx2="dk2" accent1="accent1" accent2="accent2" accent3="accent3" accent4="accent4" accent5="accent5" accent6="accent6" hlink="hlink" folHlink="folHlink"/>
  <p:sldLayoutIdLst>
    <p:sldLayoutId id="2147483861" r:id="rId1"/>
    <p:sldLayoutId id="2147483857" r:id="rId2"/>
    <p:sldLayoutId id="2147483862" r:id="rId3"/>
  </p:sldLayoutIdLst>
  <p:hf hdr="0"/>
  <p:txStyles>
    <p:titleStyle>
      <a:lvl1pPr algn="l" rtl="0" eaLnBrk="0" fontAlgn="base" hangingPunct="0">
        <a:lnSpc>
          <a:spcPct val="95000"/>
        </a:lnSpc>
        <a:spcBef>
          <a:spcPct val="0"/>
        </a:spcBef>
        <a:spcAft>
          <a:spcPct val="0"/>
        </a:spcAft>
        <a:defRPr sz="3600" b="1">
          <a:solidFill>
            <a:schemeClr val="bg1"/>
          </a:solidFill>
          <a:latin typeface="Arial" pitchFamily="34" charset="0"/>
          <a:ea typeface="+mj-ea"/>
          <a:cs typeface="Arial" pitchFamily="34" charset="0"/>
        </a:defRPr>
      </a:lvl1pPr>
      <a:lvl2pPr algn="l" rtl="0" eaLnBrk="0" fontAlgn="base" hangingPunct="0">
        <a:lnSpc>
          <a:spcPct val="95000"/>
        </a:lnSpc>
        <a:spcBef>
          <a:spcPct val="0"/>
        </a:spcBef>
        <a:spcAft>
          <a:spcPct val="0"/>
        </a:spcAft>
        <a:defRPr sz="3600" b="1">
          <a:solidFill>
            <a:schemeClr val="bg1"/>
          </a:solidFill>
          <a:latin typeface="Arial" charset="0"/>
        </a:defRPr>
      </a:lvl2pPr>
      <a:lvl3pPr algn="l" rtl="0" eaLnBrk="0" fontAlgn="base" hangingPunct="0">
        <a:lnSpc>
          <a:spcPct val="95000"/>
        </a:lnSpc>
        <a:spcBef>
          <a:spcPct val="0"/>
        </a:spcBef>
        <a:spcAft>
          <a:spcPct val="0"/>
        </a:spcAft>
        <a:defRPr sz="3600" b="1">
          <a:solidFill>
            <a:schemeClr val="bg1"/>
          </a:solidFill>
          <a:latin typeface="Arial" charset="0"/>
        </a:defRPr>
      </a:lvl3pPr>
      <a:lvl4pPr algn="l" rtl="0" eaLnBrk="0" fontAlgn="base" hangingPunct="0">
        <a:lnSpc>
          <a:spcPct val="95000"/>
        </a:lnSpc>
        <a:spcBef>
          <a:spcPct val="0"/>
        </a:spcBef>
        <a:spcAft>
          <a:spcPct val="0"/>
        </a:spcAft>
        <a:defRPr sz="3600" b="1">
          <a:solidFill>
            <a:schemeClr val="bg1"/>
          </a:solidFill>
          <a:latin typeface="Arial" charset="0"/>
        </a:defRPr>
      </a:lvl4pPr>
      <a:lvl5pPr algn="l" rtl="0" eaLnBrk="0" fontAlgn="base" hangingPunct="0">
        <a:lnSpc>
          <a:spcPct val="95000"/>
        </a:lnSpc>
        <a:spcBef>
          <a:spcPct val="0"/>
        </a:spcBef>
        <a:spcAft>
          <a:spcPct val="0"/>
        </a:spcAft>
        <a:defRPr sz="3600" b="1">
          <a:solidFill>
            <a:schemeClr val="bg1"/>
          </a:solidFill>
          <a:latin typeface="Arial" charset="0"/>
        </a:defRPr>
      </a:lvl5pPr>
      <a:lvl6pPr marL="457200" algn="l" rtl="0" fontAlgn="base">
        <a:lnSpc>
          <a:spcPct val="95000"/>
        </a:lnSpc>
        <a:spcBef>
          <a:spcPct val="0"/>
        </a:spcBef>
        <a:spcAft>
          <a:spcPct val="0"/>
        </a:spcAft>
        <a:defRPr sz="3600" b="1">
          <a:solidFill>
            <a:schemeClr val="bg1"/>
          </a:solidFill>
          <a:latin typeface="Arial" charset="0"/>
        </a:defRPr>
      </a:lvl6pPr>
      <a:lvl7pPr marL="914400" algn="l" rtl="0" fontAlgn="base">
        <a:lnSpc>
          <a:spcPct val="95000"/>
        </a:lnSpc>
        <a:spcBef>
          <a:spcPct val="0"/>
        </a:spcBef>
        <a:spcAft>
          <a:spcPct val="0"/>
        </a:spcAft>
        <a:defRPr sz="3600" b="1">
          <a:solidFill>
            <a:schemeClr val="bg1"/>
          </a:solidFill>
          <a:latin typeface="Arial" charset="0"/>
        </a:defRPr>
      </a:lvl7pPr>
      <a:lvl8pPr marL="1371600" algn="l" rtl="0" fontAlgn="base">
        <a:lnSpc>
          <a:spcPct val="95000"/>
        </a:lnSpc>
        <a:spcBef>
          <a:spcPct val="0"/>
        </a:spcBef>
        <a:spcAft>
          <a:spcPct val="0"/>
        </a:spcAft>
        <a:defRPr sz="3600" b="1">
          <a:solidFill>
            <a:schemeClr val="bg1"/>
          </a:solidFill>
          <a:latin typeface="Arial" charset="0"/>
        </a:defRPr>
      </a:lvl8pPr>
      <a:lvl9pPr marL="1828800" algn="l" rtl="0" fontAlgn="base">
        <a:lnSpc>
          <a:spcPct val="95000"/>
        </a:lnSpc>
        <a:spcBef>
          <a:spcPct val="0"/>
        </a:spcBef>
        <a:spcAft>
          <a:spcPct val="0"/>
        </a:spcAft>
        <a:defRPr sz="3600" b="1">
          <a:solidFill>
            <a:schemeClr val="bg1"/>
          </a:solidFill>
          <a:latin typeface="Arial" charset="0"/>
        </a:defRPr>
      </a:lvl9pPr>
    </p:titleStyle>
    <p:bodyStyle>
      <a:lvl1pPr marL="342900" indent="-342900" algn="l" rtl="0" eaLnBrk="0" fontAlgn="base" hangingPunct="0">
        <a:spcBef>
          <a:spcPct val="0"/>
        </a:spcBef>
        <a:spcAft>
          <a:spcPct val="0"/>
        </a:spcAft>
        <a:defRPr b="1">
          <a:solidFill>
            <a:schemeClr val="tx1"/>
          </a:solidFill>
          <a:latin typeface="+mn-lt"/>
          <a:ea typeface="+mn-ea"/>
          <a:cs typeface="+mn-cs"/>
        </a:defRPr>
      </a:lvl1pPr>
      <a:lvl2pPr marL="179388" indent="-177800" algn="l" rtl="0" eaLnBrk="0" fontAlgn="base" hangingPunct="0">
        <a:spcBef>
          <a:spcPct val="0"/>
        </a:spcBef>
        <a:spcAft>
          <a:spcPct val="0"/>
        </a:spcAft>
        <a:buChar char="•"/>
        <a:defRPr b="1">
          <a:solidFill>
            <a:schemeClr val="tx1"/>
          </a:solidFill>
          <a:latin typeface="+mn-lt"/>
        </a:defRPr>
      </a:lvl2pPr>
      <a:lvl3pPr marL="455613" indent="-96838" algn="l" rtl="0" eaLnBrk="0" fontAlgn="base" hangingPunct="0">
        <a:spcBef>
          <a:spcPct val="0"/>
        </a:spcBef>
        <a:spcAft>
          <a:spcPct val="0"/>
        </a:spcAft>
        <a:buFont typeface="Arial" charset="0"/>
        <a:buChar char="-"/>
        <a:defRPr b="1">
          <a:solidFill>
            <a:schemeClr val="tx1"/>
          </a:solidFill>
          <a:latin typeface="+mn-lt"/>
        </a:defRPr>
      </a:lvl3pPr>
      <a:lvl4pPr marL="808038" indent="-173038" algn="l" rtl="0" eaLnBrk="0" fontAlgn="base" hangingPunct="0">
        <a:spcBef>
          <a:spcPct val="0"/>
        </a:spcBef>
        <a:spcAft>
          <a:spcPct val="0"/>
        </a:spcAft>
        <a:buChar char="•"/>
        <a:defRPr sz="1600" b="1">
          <a:solidFill>
            <a:schemeClr val="tx1"/>
          </a:solidFill>
          <a:latin typeface="+mn-lt"/>
        </a:defRPr>
      </a:lvl4pPr>
      <a:lvl5pPr marL="1163638" indent="-176213" algn="l" rtl="0" eaLnBrk="0" fontAlgn="base" hangingPunct="0">
        <a:spcBef>
          <a:spcPct val="0"/>
        </a:spcBef>
        <a:spcAft>
          <a:spcPct val="0"/>
        </a:spcAft>
        <a:buChar char="•"/>
        <a:defRPr sz="1400" b="1">
          <a:solidFill>
            <a:schemeClr val="tx1"/>
          </a:solidFill>
          <a:latin typeface="+mn-lt"/>
        </a:defRPr>
      </a:lvl5pPr>
      <a:lvl6pPr marL="1620838" indent="-176213" algn="l" rtl="0" fontAlgn="base">
        <a:spcBef>
          <a:spcPct val="0"/>
        </a:spcBef>
        <a:spcAft>
          <a:spcPct val="0"/>
        </a:spcAft>
        <a:buChar char="•"/>
        <a:defRPr sz="1400" b="1">
          <a:solidFill>
            <a:schemeClr val="tx1"/>
          </a:solidFill>
          <a:latin typeface="+mn-lt"/>
        </a:defRPr>
      </a:lvl6pPr>
      <a:lvl7pPr marL="2078038" indent="-176213" algn="l" rtl="0" fontAlgn="base">
        <a:spcBef>
          <a:spcPct val="0"/>
        </a:spcBef>
        <a:spcAft>
          <a:spcPct val="0"/>
        </a:spcAft>
        <a:buChar char="•"/>
        <a:defRPr sz="1400" b="1">
          <a:solidFill>
            <a:schemeClr val="tx1"/>
          </a:solidFill>
          <a:latin typeface="+mn-lt"/>
        </a:defRPr>
      </a:lvl7pPr>
      <a:lvl8pPr marL="2535238" indent="-176213" algn="l" rtl="0" fontAlgn="base">
        <a:spcBef>
          <a:spcPct val="0"/>
        </a:spcBef>
        <a:spcAft>
          <a:spcPct val="0"/>
        </a:spcAft>
        <a:buChar char="•"/>
        <a:defRPr sz="1400" b="1">
          <a:solidFill>
            <a:schemeClr val="tx1"/>
          </a:solidFill>
          <a:latin typeface="+mn-lt"/>
        </a:defRPr>
      </a:lvl8pPr>
      <a:lvl9pPr marL="2992438" indent="-176213" algn="l" rtl="0" fontAlgn="base">
        <a:spcBef>
          <a:spcPct val="0"/>
        </a:spcBef>
        <a:spcAft>
          <a:spcPct val="0"/>
        </a:spcAft>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8725" name="Rectangle 5"/>
          <p:cNvSpPr>
            <a:spLocks noChangeArrowheads="1"/>
          </p:cNvSpPr>
          <p:nvPr/>
        </p:nvSpPr>
        <p:spPr bwMode="auto">
          <a:xfrm>
            <a:off x="0" y="0"/>
            <a:ext cx="9144000" cy="6858000"/>
          </a:xfrm>
          <a:prstGeom prst="rect">
            <a:avLst/>
          </a:prstGeom>
          <a:solidFill>
            <a:schemeClr val="accent2"/>
          </a:solidFill>
          <a:ln w="9525">
            <a:noFill/>
            <a:miter lim="800000"/>
            <a:headEnd/>
            <a:tailEnd/>
          </a:ln>
          <a:effectLst/>
        </p:spPr>
        <p:txBody>
          <a:bodyPr wrap="none" anchor="ctr"/>
          <a:lstStyle/>
          <a:p>
            <a:pPr>
              <a:defRPr/>
            </a:pPr>
            <a:endParaRPr lang="en-GB"/>
          </a:p>
        </p:txBody>
      </p:sp>
      <p:sp>
        <p:nvSpPr>
          <p:cNvPr id="12291" name="Rectangle 6"/>
          <p:cNvSpPr>
            <a:spLocks noGrp="1" noChangeArrowheads="1"/>
          </p:cNvSpPr>
          <p:nvPr>
            <p:ph type="title"/>
          </p:nvPr>
        </p:nvSpPr>
        <p:spPr bwMode="auto">
          <a:xfrm>
            <a:off x="314325" y="274638"/>
            <a:ext cx="8415338" cy="1858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title style</a:t>
            </a:r>
          </a:p>
        </p:txBody>
      </p:sp>
    </p:spTree>
  </p:cSld>
  <p:clrMap bg1="lt1" tx1="dk1" bg2="lt2" tx2="dk2" accent1="accent1" accent2="accent2" accent3="accent3" accent4="accent4" accent5="accent5" accent6="accent6" hlink="hlink" folHlink="folHlink"/>
  <p:sldLayoutIdLst>
    <p:sldLayoutId id="2147483879" r:id="rId1"/>
    <p:sldLayoutId id="2147483868" r:id="rId2"/>
    <p:sldLayoutId id="2147483884" r:id="rId3"/>
  </p:sldLayoutIdLst>
  <p:hf hdr="0"/>
  <p:txStyles>
    <p:titleStyle>
      <a:lvl1pPr algn="l" rtl="0" eaLnBrk="0" fontAlgn="base" hangingPunct="0">
        <a:lnSpc>
          <a:spcPct val="95000"/>
        </a:lnSpc>
        <a:spcBef>
          <a:spcPct val="0"/>
        </a:spcBef>
        <a:spcAft>
          <a:spcPct val="0"/>
        </a:spcAft>
        <a:defRPr sz="3600" b="1">
          <a:solidFill>
            <a:schemeClr val="bg1"/>
          </a:solidFill>
          <a:latin typeface="Arial" pitchFamily="34" charset="0"/>
          <a:ea typeface="+mj-ea"/>
          <a:cs typeface="Arial" pitchFamily="34" charset="0"/>
        </a:defRPr>
      </a:lvl1pPr>
      <a:lvl2pPr algn="l" rtl="0" eaLnBrk="0" fontAlgn="base" hangingPunct="0">
        <a:lnSpc>
          <a:spcPct val="95000"/>
        </a:lnSpc>
        <a:spcBef>
          <a:spcPct val="0"/>
        </a:spcBef>
        <a:spcAft>
          <a:spcPct val="0"/>
        </a:spcAft>
        <a:defRPr sz="3600" b="1">
          <a:solidFill>
            <a:schemeClr val="bg1"/>
          </a:solidFill>
          <a:latin typeface="Arial" charset="0"/>
          <a:cs typeface="Arial" charset="0"/>
        </a:defRPr>
      </a:lvl2pPr>
      <a:lvl3pPr algn="l" rtl="0" eaLnBrk="0" fontAlgn="base" hangingPunct="0">
        <a:lnSpc>
          <a:spcPct val="95000"/>
        </a:lnSpc>
        <a:spcBef>
          <a:spcPct val="0"/>
        </a:spcBef>
        <a:spcAft>
          <a:spcPct val="0"/>
        </a:spcAft>
        <a:defRPr sz="3600" b="1">
          <a:solidFill>
            <a:schemeClr val="bg1"/>
          </a:solidFill>
          <a:latin typeface="Arial" charset="0"/>
          <a:cs typeface="Arial" charset="0"/>
        </a:defRPr>
      </a:lvl3pPr>
      <a:lvl4pPr algn="l" rtl="0" eaLnBrk="0" fontAlgn="base" hangingPunct="0">
        <a:lnSpc>
          <a:spcPct val="95000"/>
        </a:lnSpc>
        <a:spcBef>
          <a:spcPct val="0"/>
        </a:spcBef>
        <a:spcAft>
          <a:spcPct val="0"/>
        </a:spcAft>
        <a:defRPr sz="3600" b="1">
          <a:solidFill>
            <a:schemeClr val="bg1"/>
          </a:solidFill>
          <a:latin typeface="Arial" charset="0"/>
          <a:cs typeface="Arial" charset="0"/>
        </a:defRPr>
      </a:lvl4pPr>
      <a:lvl5pPr algn="l" rtl="0" eaLnBrk="0" fontAlgn="base" hangingPunct="0">
        <a:lnSpc>
          <a:spcPct val="95000"/>
        </a:lnSpc>
        <a:spcBef>
          <a:spcPct val="0"/>
        </a:spcBef>
        <a:spcAft>
          <a:spcPct val="0"/>
        </a:spcAft>
        <a:defRPr sz="3600" b="1">
          <a:solidFill>
            <a:schemeClr val="bg1"/>
          </a:solidFill>
          <a:latin typeface="Arial" charset="0"/>
          <a:cs typeface="Arial" charset="0"/>
        </a:defRPr>
      </a:lvl5pPr>
      <a:lvl6pPr marL="457200" algn="l" rtl="0" fontAlgn="base">
        <a:lnSpc>
          <a:spcPct val="95000"/>
        </a:lnSpc>
        <a:spcBef>
          <a:spcPct val="0"/>
        </a:spcBef>
        <a:spcAft>
          <a:spcPct val="0"/>
        </a:spcAft>
        <a:defRPr sz="3600" b="1">
          <a:solidFill>
            <a:schemeClr val="bg1"/>
          </a:solidFill>
          <a:latin typeface="Arial" charset="0"/>
          <a:cs typeface="Arial" charset="0"/>
        </a:defRPr>
      </a:lvl6pPr>
      <a:lvl7pPr marL="914400" algn="l" rtl="0" fontAlgn="base">
        <a:lnSpc>
          <a:spcPct val="95000"/>
        </a:lnSpc>
        <a:spcBef>
          <a:spcPct val="0"/>
        </a:spcBef>
        <a:spcAft>
          <a:spcPct val="0"/>
        </a:spcAft>
        <a:defRPr sz="3600" b="1">
          <a:solidFill>
            <a:schemeClr val="bg1"/>
          </a:solidFill>
          <a:latin typeface="Arial" charset="0"/>
          <a:cs typeface="Arial" charset="0"/>
        </a:defRPr>
      </a:lvl7pPr>
      <a:lvl8pPr marL="1371600" algn="l" rtl="0" fontAlgn="base">
        <a:lnSpc>
          <a:spcPct val="95000"/>
        </a:lnSpc>
        <a:spcBef>
          <a:spcPct val="0"/>
        </a:spcBef>
        <a:spcAft>
          <a:spcPct val="0"/>
        </a:spcAft>
        <a:defRPr sz="3600" b="1">
          <a:solidFill>
            <a:schemeClr val="bg1"/>
          </a:solidFill>
          <a:latin typeface="Arial" charset="0"/>
          <a:cs typeface="Arial" charset="0"/>
        </a:defRPr>
      </a:lvl8pPr>
      <a:lvl9pPr marL="1828800" algn="l" rtl="0" fontAlgn="base">
        <a:lnSpc>
          <a:spcPct val="95000"/>
        </a:lnSpc>
        <a:spcBef>
          <a:spcPct val="0"/>
        </a:spcBef>
        <a:spcAft>
          <a:spcPct val="0"/>
        </a:spcAft>
        <a:defRPr sz="3600" b="1">
          <a:solidFill>
            <a:schemeClr val="bg1"/>
          </a:solidFill>
          <a:latin typeface="Arial" charset="0"/>
          <a:cs typeface="Arial" charset="0"/>
        </a:defRPr>
      </a:lvl9pPr>
    </p:titleStyle>
    <p:bodyStyle>
      <a:lvl1pPr marL="342900" indent="-342900" algn="l" rtl="0" eaLnBrk="0" fontAlgn="base" hangingPunct="0">
        <a:spcBef>
          <a:spcPct val="0"/>
        </a:spcBef>
        <a:spcAft>
          <a:spcPct val="0"/>
        </a:spcAft>
        <a:defRPr b="1">
          <a:solidFill>
            <a:schemeClr val="tx1"/>
          </a:solidFill>
          <a:latin typeface="+mn-lt"/>
          <a:ea typeface="+mn-ea"/>
          <a:cs typeface="+mn-cs"/>
        </a:defRPr>
      </a:lvl1pPr>
      <a:lvl2pPr marL="179388" indent="-177800" algn="l" rtl="0" eaLnBrk="0" fontAlgn="base" hangingPunct="0">
        <a:spcBef>
          <a:spcPct val="0"/>
        </a:spcBef>
        <a:spcAft>
          <a:spcPct val="0"/>
        </a:spcAft>
        <a:buChar char="•"/>
        <a:defRPr b="1">
          <a:solidFill>
            <a:schemeClr val="tx1"/>
          </a:solidFill>
          <a:latin typeface="+mn-lt"/>
          <a:cs typeface="+mn-cs"/>
        </a:defRPr>
      </a:lvl2pPr>
      <a:lvl3pPr marL="455613" indent="-96838" algn="l" rtl="0" eaLnBrk="0" fontAlgn="base" hangingPunct="0">
        <a:spcBef>
          <a:spcPct val="0"/>
        </a:spcBef>
        <a:spcAft>
          <a:spcPct val="0"/>
        </a:spcAft>
        <a:buFont typeface="Arial" charset="0"/>
        <a:buChar char="-"/>
        <a:defRPr b="1">
          <a:solidFill>
            <a:schemeClr val="tx1"/>
          </a:solidFill>
          <a:latin typeface="+mn-lt"/>
          <a:cs typeface="+mn-cs"/>
        </a:defRPr>
      </a:lvl3pPr>
      <a:lvl4pPr marL="808038" indent="-173038" algn="l" rtl="0" eaLnBrk="0" fontAlgn="base" hangingPunct="0">
        <a:spcBef>
          <a:spcPct val="0"/>
        </a:spcBef>
        <a:spcAft>
          <a:spcPct val="0"/>
        </a:spcAft>
        <a:buChar char="•"/>
        <a:defRPr sz="1600" b="1">
          <a:solidFill>
            <a:schemeClr val="tx1"/>
          </a:solidFill>
          <a:latin typeface="+mn-lt"/>
          <a:cs typeface="+mn-cs"/>
        </a:defRPr>
      </a:lvl4pPr>
      <a:lvl5pPr marL="1163638" indent="-176213" algn="l" rtl="0" eaLnBrk="0" fontAlgn="base" hangingPunct="0">
        <a:spcBef>
          <a:spcPct val="0"/>
        </a:spcBef>
        <a:spcAft>
          <a:spcPct val="0"/>
        </a:spcAft>
        <a:buChar char="•"/>
        <a:defRPr sz="1400" b="1">
          <a:solidFill>
            <a:schemeClr val="tx1"/>
          </a:solidFill>
          <a:latin typeface="+mn-lt"/>
          <a:cs typeface="+mn-cs"/>
        </a:defRPr>
      </a:lvl5pPr>
      <a:lvl6pPr marL="1620838" indent="-176213" algn="l" rtl="0" fontAlgn="base">
        <a:spcBef>
          <a:spcPct val="0"/>
        </a:spcBef>
        <a:spcAft>
          <a:spcPct val="0"/>
        </a:spcAft>
        <a:buChar char="•"/>
        <a:defRPr sz="1400" b="1">
          <a:solidFill>
            <a:schemeClr val="tx1"/>
          </a:solidFill>
          <a:latin typeface="+mn-lt"/>
          <a:cs typeface="+mn-cs"/>
        </a:defRPr>
      </a:lvl6pPr>
      <a:lvl7pPr marL="2078038" indent="-176213" algn="l" rtl="0" fontAlgn="base">
        <a:spcBef>
          <a:spcPct val="0"/>
        </a:spcBef>
        <a:spcAft>
          <a:spcPct val="0"/>
        </a:spcAft>
        <a:buChar char="•"/>
        <a:defRPr sz="1400" b="1">
          <a:solidFill>
            <a:schemeClr val="tx1"/>
          </a:solidFill>
          <a:latin typeface="+mn-lt"/>
          <a:cs typeface="+mn-cs"/>
        </a:defRPr>
      </a:lvl7pPr>
      <a:lvl8pPr marL="2535238" indent="-176213" algn="l" rtl="0" fontAlgn="base">
        <a:spcBef>
          <a:spcPct val="0"/>
        </a:spcBef>
        <a:spcAft>
          <a:spcPct val="0"/>
        </a:spcAft>
        <a:buChar char="•"/>
        <a:defRPr sz="1400" b="1">
          <a:solidFill>
            <a:schemeClr val="tx1"/>
          </a:solidFill>
          <a:latin typeface="+mn-lt"/>
          <a:cs typeface="+mn-cs"/>
        </a:defRPr>
      </a:lvl8pPr>
      <a:lvl9pPr marL="2992438" indent="-176213" algn="l" rtl="0" fontAlgn="base">
        <a:spcBef>
          <a:spcPct val="0"/>
        </a:spcBef>
        <a:spcAft>
          <a:spcPct val="0"/>
        </a:spcAft>
        <a:buChar char="•"/>
        <a:defRPr sz="14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7" name="Rectangle 6"/>
          <p:cNvSpPr>
            <a:spLocks noGrp="1" noChangeArrowheads="1"/>
          </p:cNvSpPr>
          <p:nvPr>
            <p:ph type="title"/>
          </p:nvPr>
        </p:nvSpPr>
        <p:spPr bwMode="auto">
          <a:xfrm>
            <a:off x="314325" y="274638"/>
            <a:ext cx="4678363" cy="16541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title</a:t>
            </a: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Lst>
  <p:hf hdr="0"/>
  <p:txStyles>
    <p:titleStyle>
      <a:lvl1pPr algn="l" rtl="0" eaLnBrk="0" fontAlgn="base" hangingPunct="0">
        <a:lnSpc>
          <a:spcPct val="95000"/>
        </a:lnSpc>
        <a:spcBef>
          <a:spcPct val="0"/>
        </a:spcBef>
        <a:spcAft>
          <a:spcPct val="0"/>
        </a:spcAft>
        <a:defRPr sz="3600" b="1">
          <a:solidFill>
            <a:schemeClr val="tx2"/>
          </a:solidFill>
          <a:latin typeface="Arial" pitchFamily="34" charset="0"/>
          <a:ea typeface="+mj-ea"/>
          <a:cs typeface="Arial" pitchFamily="34" charset="0"/>
        </a:defRPr>
      </a:lvl1pPr>
      <a:lvl2pPr algn="l" rtl="0" eaLnBrk="0" fontAlgn="base" hangingPunct="0">
        <a:lnSpc>
          <a:spcPct val="95000"/>
        </a:lnSpc>
        <a:spcBef>
          <a:spcPct val="0"/>
        </a:spcBef>
        <a:spcAft>
          <a:spcPct val="0"/>
        </a:spcAft>
        <a:defRPr sz="3600" b="1">
          <a:solidFill>
            <a:schemeClr val="tx2"/>
          </a:solidFill>
          <a:latin typeface="Arial" charset="0"/>
        </a:defRPr>
      </a:lvl2pPr>
      <a:lvl3pPr algn="l" rtl="0" eaLnBrk="0" fontAlgn="base" hangingPunct="0">
        <a:lnSpc>
          <a:spcPct val="95000"/>
        </a:lnSpc>
        <a:spcBef>
          <a:spcPct val="0"/>
        </a:spcBef>
        <a:spcAft>
          <a:spcPct val="0"/>
        </a:spcAft>
        <a:defRPr sz="3600" b="1">
          <a:solidFill>
            <a:schemeClr val="tx2"/>
          </a:solidFill>
          <a:latin typeface="Arial" charset="0"/>
        </a:defRPr>
      </a:lvl3pPr>
      <a:lvl4pPr algn="l" rtl="0" eaLnBrk="0" fontAlgn="base" hangingPunct="0">
        <a:lnSpc>
          <a:spcPct val="95000"/>
        </a:lnSpc>
        <a:spcBef>
          <a:spcPct val="0"/>
        </a:spcBef>
        <a:spcAft>
          <a:spcPct val="0"/>
        </a:spcAft>
        <a:defRPr sz="3600" b="1">
          <a:solidFill>
            <a:schemeClr val="tx2"/>
          </a:solidFill>
          <a:latin typeface="Arial" charset="0"/>
        </a:defRPr>
      </a:lvl4pPr>
      <a:lvl5pPr algn="l" rtl="0" eaLnBrk="0" fontAlgn="base" hangingPunct="0">
        <a:lnSpc>
          <a:spcPct val="95000"/>
        </a:lnSpc>
        <a:spcBef>
          <a:spcPct val="0"/>
        </a:spcBef>
        <a:spcAft>
          <a:spcPct val="0"/>
        </a:spcAft>
        <a:defRPr sz="3600" b="1">
          <a:solidFill>
            <a:schemeClr val="tx2"/>
          </a:solidFill>
          <a:latin typeface="Arial" charset="0"/>
        </a:defRPr>
      </a:lvl5pPr>
      <a:lvl6pPr marL="457200" algn="l" rtl="0" fontAlgn="base">
        <a:lnSpc>
          <a:spcPct val="95000"/>
        </a:lnSpc>
        <a:spcBef>
          <a:spcPct val="0"/>
        </a:spcBef>
        <a:spcAft>
          <a:spcPct val="0"/>
        </a:spcAft>
        <a:defRPr sz="3600" b="1">
          <a:solidFill>
            <a:schemeClr val="tx2"/>
          </a:solidFill>
          <a:latin typeface="Arial" charset="0"/>
        </a:defRPr>
      </a:lvl6pPr>
      <a:lvl7pPr marL="914400" algn="l" rtl="0" fontAlgn="base">
        <a:lnSpc>
          <a:spcPct val="95000"/>
        </a:lnSpc>
        <a:spcBef>
          <a:spcPct val="0"/>
        </a:spcBef>
        <a:spcAft>
          <a:spcPct val="0"/>
        </a:spcAft>
        <a:defRPr sz="3600" b="1">
          <a:solidFill>
            <a:schemeClr val="tx2"/>
          </a:solidFill>
          <a:latin typeface="Arial" charset="0"/>
        </a:defRPr>
      </a:lvl7pPr>
      <a:lvl8pPr marL="1371600" algn="l" rtl="0" fontAlgn="base">
        <a:lnSpc>
          <a:spcPct val="95000"/>
        </a:lnSpc>
        <a:spcBef>
          <a:spcPct val="0"/>
        </a:spcBef>
        <a:spcAft>
          <a:spcPct val="0"/>
        </a:spcAft>
        <a:defRPr sz="3600" b="1">
          <a:solidFill>
            <a:schemeClr val="tx2"/>
          </a:solidFill>
          <a:latin typeface="Arial" charset="0"/>
        </a:defRPr>
      </a:lvl8pPr>
      <a:lvl9pPr marL="1828800" algn="l" rtl="0" fontAlgn="base">
        <a:lnSpc>
          <a:spcPct val="95000"/>
        </a:lnSpc>
        <a:spcBef>
          <a:spcPct val="0"/>
        </a:spcBef>
        <a:spcAft>
          <a:spcPct val="0"/>
        </a:spcAft>
        <a:defRPr sz="3600" b="1">
          <a:solidFill>
            <a:schemeClr val="tx2"/>
          </a:solidFill>
          <a:latin typeface="Arial" charset="0"/>
        </a:defRPr>
      </a:lvl9pPr>
    </p:titleStyle>
    <p:bodyStyle>
      <a:lvl1pPr marL="342900" indent="-342900" algn="r" rtl="0" eaLnBrk="0" fontAlgn="base" hangingPunct="0">
        <a:lnSpc>
          <a:spcPct val="85000"/>
        </a:lnSpc>
        <a:spcBef>
          <a:spcPct val="0"/>
        </a:spcBef>
        <a:spcAft>
          <a:spcPct val="0"/>
        </a:spcAft>
        <a:defRPr sz="50000" b="1">
          <a:solidFill>
            <a:schemeClr val="accent1"/>
          </a:solidFill>
          <a:latin typeface="+mn-lt"/>
          <a:ea typeface="+mn-ea"/>
          <a:cs typeface="+mn-cs"/>
        </a:defRPr>
      </a:lvl1pPr>
      <a:lvl2pPr marL="179388" indent="-177800" algn="r" rtl="0" eaLnBrk="0" fontAlgn="base" hangingPunct="0">
        <a:lnSpc>
          <a:spcPct val="85000"/>
        </a:lnSpc>
        <a:spcBef>
          <a:spcPct val="0"/>
        </a:spcBef>
        <a:spcAft>
          <a:spcPct val="0"/>
        </a:spcAft>
        <a:buChar char="•"/>
        <a:defRPr sz="50000" b="1">
          <a:solidFill>
            <a:schemeClr val="accent1"/>
          </a:solidFill>
          <a:latin typeface="+mn-lt"/>
        </a:defRPr>
      </a:lvl2pPr>
      <a:lvl3pPr marL="455613" indent="-96838" algn="r" rtl="0" eaLnBrk="0" fontAlgn="base" hangingPunct="0">
        <a:lnSpc>
          <a:spcPct val="85000"/>
        </a:lnSpc>
        <a:spcBef>
          <a:spcPct val="0"/>
        </a:spcBef>
        <a:spcAft>
          <a:spcPct val="0"/>
        </a:spcAft>
        <a:buFont typeface="Arial" charset="0"/>
        <a:buChar char="-"/>
        <a:defRPr sz="50000" b="1">
          <a:solidFill>
            <a:schemeClr val="accent1"/>
          </a:solidFill>
          <a:latin typeface="+mn-lt"/>
        </a:defRPr>
      </a:lvl3pPr>
      <a:lvl4pPr marL="808038" indent="-173038" algn="r" rtl="0" eaLnBrk="0" fontAlgn="base" hangingPunct="0">
        <a:lnSpc>
          <a:spcPct val="85000"/>
        </a:lnSpc>
        <a:spcBef>
          <a:spcPct val="0"/>
        </a:spcBef>
        <a:spcAft>
          <a:spcPct val="0"/>
        </a:spcAft>
        <a:buChar char="•"/>
        <a:defRPr sz="50000" b="1">
          <a:solidFill>
            <a:schemeClr val="accent1"/>
          </a:solidFill>
          <a:latin typeface="+mn-lt"/>
        </a:defRPr>
      </a:lvl4pPr>
      <a:lvl5pPr marL="1163638" indent="-176213" algn="r" rtl="0" eaLnBrk="0" fontAlgn="base" hangingPunct="0">
        <a:lnSpc>
          <a:spcPct val="85000"/>
        </a:lnSpc>
        <a:spcBef>
          <a:spcPct val="0"/>
        </a:spcBef>
        <a:spcAft>
          <a:spcPct val="0"/>
        </a:spcAft>
        <a:buChar char="•"/>
        <a:defRPr sz="50000" b="1">
          <a:solidFill>
            <a:schemeClr val="accent1"/>
          </a:solidFill>
          <a:latin typeface="+mn-lt"/>
        </a:defRPr>
      </a:lvl5pPr>
      <a:lvl6pPr marL="1620838" indent="-176213" algn="r" rtl="0" fontAlgn="base">
        <a:lnSpc>
          <a:spcPct val="85000"/>
        </a:lnSpc>
        <a:spcBef>
          <a:spcPct val="0"/>
        </a:spcBef>
        <a:spcAft>
          <a:spcPct val="0"/>
        </a:spcAft>
        <a:buChar char="•"/>
        <a:defRPr sz="50000" b="1">
          <a:solidFill>
            <a:schemeClr val="accent1"/>
          </a:solidFill>
          <a:latin typeface="+mn-lt"/>
        </a:defRPr>
      </a:lvl6pPr>
      <a:lvl7pPr marL="2078038" indent="-176213" algn="r" rtl="0" fontAlgn="base">
        <a:lnSpc>
          <a:spcPct val="85000"/>
        </a:lnSpc>
        <a:spcBef>
          <a:spcPct val="0"/>
        </a:spcBef>
        <a:spcAft>
          <a:spcPct val="0"/>
        </a:spcAft>
        <a:buChar char="•"/>
        <a:defRPr sz="50000" b="1">
          <a:solidFill>
            <a:schemeClr val="accent1"/>
          </a:solidFill>
          <a:latin typeface="+mn-lt"/>
        </a:defRPr>
      </a:lvl7pPr>
      <a:lvl8pPr marL="2535238" indent="-176213" algn="r" rtl="0" fontAlgn="base">
        <a:lnSpc>
          <a:spcPct val="85000"/>
        </a:lnSpc>
        <a:spcBef>
          <a:spcPct val="0"/>
        </a:spcBef>
        <a:spcAft>
          <a:spcPct val="0"/>
        </a:spcAft>
        <a:buChar char="•"/>
        <a:defRPr sz="50000" b="1">
          <a:solidFill>
            <a:schemeClr val="accent1"/>
          </a:solidFill>
          <a:latin typeface="+mn-lt"/>
        </a:defRPr>
      </a:lvl8pPr>
      <a:lvl9pPr marL="2992438" indent="-176213" algn="r" rtl="0" fontAlgn="base">
        <a:lnSpc>
          <a:spcPct val="85000"/>
        </a:lnSpc>
        <a:spcBef>
          <a:spcPct val="0"/>
        </a:spcBef>
        <a:spcAft>
          <a:spcPct val="0"/>
        </a:spcAft>
        <a:buChar char="•"/>
        <a:defRPr sz="50000" b="1">
          <a:solidFill>
            <a:schemeClr val="accent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40" name="Rectangle 6"/>
          <p:cNvSpPr>
            <a:spLocks noGrp="1" noChangeArrowheads="1"/>
          </p:cNvSpPr>
          <p:nvPr>
            <p:ph type="title"/>
          </p:nvPr>
        </p:nvSpPr>
        <p:spPr bwMode="auto">
          <a:xfrm>
            <a:off x="314325" y="274638"/>
            <a:ext cx="8415338" cy="11540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title style</a:t>
            </a:r>
          </a:p>
        </p:txBody>
      </p:sp>
    </p:spTree>
  </p:cSld>
  <p:clrMap bg1="lt1" tx1="dk1" bg2="lt2" tx2="dk2" accent1="accent1" accent2="accent2" accent3="accent3" accent4="accent4" accent5="accent5" accent6="accent6" hlink="hlink" folHlink="folHlink"/>
  <p:sldLayoutIdLst>
    <p:sldLayoutId id="2147483901" r:id="rId1"/>
    <p:sldLayoutId id="2147483938" r:id="rId2"/>
    <p:sldLayoutId id="2147483943" r:id="rId3"/>
    <p:sldLayoutId id="2147483944" r:id="rId4"/>
    <p:sldLayoutId id="2147483945" r:id="rId5"/>
  </p:sldLayoutIdLst>
  <p:hf hdr="0"/>
  <p:txStyles>
    <p:titleStyle>
      <a:lvl1pPr algn="l" rtl="0" eaLnBrk="0" fontAlgn="base" hangingPunct="0">
        <a:lnSpc>
          <a:spcPct val="95000"/>
        </a:lnSpc>
        <a:spcBef>
          <a:spcPct val="0"/>
        </a:spcBef>
        <a:spcAft>
          <a:spcPct val="0"/>
        </a:spcAft>
        <a:defRPr sz="3600" b="0">
          <a:solidFill>
            <a:schemeClr val="bg1"/>
          </a:solidFill>
          <a:latin typeface="Arial" pitchFamily="34" charset="0"/>
          <a:ea typeface="+mj-ea"/>
          <a:cs typeface="Arial" pitchFamily="34" charset="0"/>
        </a:defRPr>
      </a:lvl1pPr>
      <a:lvl2pPr algn="l" rtl="0" eaLnBrk="0" fontAlgn="base" hangingPunct="0">
        <a:lnSpc>
          <a:spcPct val="95000"/>
        </a:lnSpc>
        <a:spcBef>
          <a:spcPct val="0"/>
        </a:spcBef>
        <a:spcAft>
          <a:spcPct val="0"/>
        </a:spcAft>
        <a:defRPr sz="3600" b="1">
          <a:solidFill>
            <a:schemeClr val="bg1"/>
          </a:solidFill>
          <a:latin typeface="Arial" charset="0"/>
        </a:defRPr>
      </a:lvl2pPr>
      <a:lvl3pPr algn="l" rtl="0" eaLnBrk="0" fontAlgn="base" hangingPunct="0">
        <a:lnSpc>
          <a:spcPct val="95000"/>
        </a:lnSpc>
        <a:spcBef>
          <a:spcPct val="0"/>
        </a:spcBef>
        <a:spcAft>
          <a:spcPct val="0"/>
        </a:spcAft>
        <a:defRPr sz="3600" b="1">
          <a:solidFill>
            <a:schemeClr val="bg1"/>
          </a:solidFill>
          <a:latin typeface="Arial" charset="0"/>
        </a:defRPr>
      </a:lvl3pPr>
      <a:lvl4pPr algn="l" rtl="0" eaLnBrk="0" fontAlgn="base" hangingPunct="0">
        <a:lnSpc>
          <a:spcPct val="95000"/>
        </a:lnSpc>
        <a:spcBef>
          <a:spcPct val="0"/>
        </a:spcBef>
        <a:spcAft>
          <a:spcPct val="0"/>
        </a:spcAft>
        <a:defRPr sz="3600" b="1">
          <a:solidFill>
            <a:schemeClr val="bg1"/>
          </a:solidFill>
          <a:latin typeface="Arial" charset="0"/>
        </a:defRPr>
      </a:lvl4pPr>
      <a:lvl5pPr algn="l" rtl="0" eaLnBrk="0" fontAlgn="base" hangingPunct="0">
        <a:lnSpc>
          <a:spcPct val="95000"/>
        </a:lnSpc>
        <a:spcBef>
          <a:spcPct val="0"/>
        </a:spcBef>
        <a:spcAft>
          <a:spcPct val="0"/>
        </a:spcAft>
        <a:defRPr sz="3600" b="1">
          <a:solidFill>
            <a:schemeClr val="bg1"/>
          </a:solidFill>
          <a:latin typeface="Arial" charset="0"/>
        </a:defRPr>
      </a:lvl5pPr>
      <a:lvl6pPr marL="457200" algn="l" rtl="0" fontAlgn="base">
        <a:lnSpc>
          <a:spcPct val="95000"/>
        </a:lnSpc>
        <a:spcBef>
          <a:spcPct val="0"/>
        </a:spcBef>
        <a:spcAft>
          <a:spcPct val="0"/>
        </a:spcAft>
        <a:defRPr sz="3600" b="1">
          <a:solidFill>
            <a:schemeClr val="bg1"/>
          </a:solidFill>
          <a:latin typeface="Arial" charset="0"/>
        </a:defRPr>
      </a:lvl6pPr>
      <a:lvl7pPr marL="914400" algn="l" rtl="0" fontAlgn="base">
        <a:lnSpc>
          <a:spcPct val="95000"/>
        </a:lnSpc>
        <a:spcBef>
          <a:spcPct val="0"/>
        </a:spcBef>
        <a:spcAft>
          <a:spcPct val="0"/>
        </a:spcAft>
        <a:defRPr sz="3600" b="1">
          <a:solidFill>
            <a:schemeClr val="bg1"/>
          </a:solidFill>
          <a:latin typeface="Arial" charset="0"/>
        </a:defRPr>
      </a:lvl7pPr>
      <a:lvl8pPr marL="1371600" algn="l" rtl="0" fontAlgn="base">
        <a:lnSpc>
          <a:spcPct val="95000"/>
        </a:lnSpc>
        <a:spcBef>
          <a:spcPct val="0"/>
        </a:spcBef>
        <a:spcAft>
          <a:spcPct val="0"/>
        </a:spcAft>
        <a:defRPr sz="3600" b="1">
          <a:solidFill>
            <a:schemeClr val="bg1"/>
          </a:solidFill>
          <a:latin typeface="Arial" charset="0"/>
        </a:defRPr>
      </a:lvl8pPr>
      <a:lvl9pPr marL="1828800" algn="l" rtl="0" fontAlgn="base">
        <a:lnSpc>
          <a:spcPct val="95000"/>
        </a:lnSpc>
        <a:spcBef>
          <a:spcPct val="0"/>
        </a:spcBef>
        <a:spcAft>
          <a:spcPct val="0"/>
        </a:spcAft>
        <a:defRPr sz="3600" b="1">
          <a:solidFill>
            <a:schemeClr val="bg1"/>
          </a:solidFill>
          <a:latin typeface="Arial" charset="0"/>
        </a:defRPr>
      </a:lvl9pPr>
    </p:titleStyle>
    <p:bodyStyle>
      <a:lvl1pPr marL="342900" indent="-342900" algn="l" rtl="0" eaLnBrk="0" fontAlgn="base" hangingPunct="0">
        <a:spcBef>
          <a:spcPct val="0"/>
        </a:spcBef>
        <a:spcAft>
          <a:spcPct val="0"/>
        </a:spcAft>
        <a:defRPr b="1">
          <a:solidFill>
            <a:schemeClr val="tx1"/>
          </a:solidFill>
          <a:latin typeface="+mn-lt"/>
          <a:ea typeface="+mn-ea"/>
          <a:cs typeface="+mn-cs"/>
        </a:defRPr>
      </a:lvl1pPr>
      <a:lvl2pPr marL="179388" indent="-177800" algn="l" rtl="0" eaLnBrk="0" fontAlgn="base" hangingPunct="0">
        <a:spcBef>
          <a:spcPct val="0"/>
        </a:spcBef>
        <a:spcAft>
          <a:spcPct val="0"/>
        </a:spcAft>
        <a:buChar char="•"/>
        <a:defRPr b="1">
          <a:solidFill>
            <a:schemeClr val="tx1"/>
          </a:solidFill>
          <a:latin typeface="+mn-lt"/>
        </a:defRPr>
      </a:lvl2pPr>
      <a:lvl3pPr marL="455613" indent="-96838" algn="l" rtl="0" eaLnBrk="0" fontAlgn="base" hangingPunct="0">
        <a:spcBef>
          <a:spcPct val="0"/>
        </a:spcBef>
        <a:spcAft>
          <a:spcPct val="0"/>
        </a:spcAft>
        <a:buFont typeface="Arial" charset="0"/>
        <a:buChar char="-"/>
        <a:defRPr b="1">
          <a:solidFill>
            <a:schemeClr val="tx1"/>
          </a:solidFill>
          <a:latin typeface="+mn-lt"/>
        </a:defRPr>
      </a:lvl3pPr>
      <a:lvl4pPr marL="808038" indent="-173038" algn="l" rtl="0" eaLnBrk="0" fontAlgn="base" hangingPunct="0">
        <a:spcBef>
          <a:spcPct val="0"/>
        </a:spcBef>
        <a:spcAft>
          <a:spcPct val="0"/>
        </a:spcAft>
        <a:buChar char="•"/>
        <a:defRPr sz="1600" b="1">
          <a:solidFill>
            <a:schemeClr val="tx1"/>
          </a:solidFill>
          <a:latin typeface="+mn-lt"/>
        </a:defRPr>
      </a:lvl4pPr>
      <a:lvl5pPr marL="1163638" indent="-176213" algn="l" rtl="0" eaLnBrk="0" fontAlgn="base" hangingPunct="0">
        <a:spcBef>
          <a:spcPct val="0"/>
        </a:spcBef>
        <a:spcAft>
          <a:spcPct val="0"/>
        </a:spcAft>
        <a:buChar char="•"/>
        <a:defRPr sz="1400" b="1">
          <a:solidFill>
            <a:schemeClr val="tx1"/>
          </a:solidFill>
          <a:latin typeface="+mn-lt"/>
        </a:defRPr>
      </a:lvl5pPr>
      <a:lvl6pPr marL="1620838" indent="-176213" algn="l" rtl="0" fontAlgn="base">
        <a:spcBef>
          <a:spcPct val="0"/>
        </a:spcBef>
        <a:spcAft>
          <a:spcPct val="0"/>
        </a:spcAft>
        <a:buChar char="•"/>
        <a:defRPr sz="1400" b="1">
          <a:solidFill>
            <a:schemeClr val="tx1"/>
          </a:solidFill>
          <a:latin typeface="+mn-lt"/>
        </a:defRPr>
      </a:lvl6pPr>
      <a:lvl7pPr marL="2078038" indent="-176213" algn="l" rtl="0" fontAlgn="base">
        <a:spcBef>
          <a:spcPct val="0"/>
        </a:spcBef>
        <a:spcAft>
          <a:spcPct val="0"/>
        </a:spcAft>
        <a:buChar char="•"/>
        <a:defRPr sz="1400" b="1">
          <a:solidFill>
            <a:schemeClr val="tx1"/>
          </a:solidFill>
          <a:latin typeface="+mn-lt"/>
        </a:defRPr>
      </a:lvl7pPr>
      <a:lvl8pPr marL="2535238" indent="-176213" algn="l" rtl="0" fontAlgn="base">
        <a:spcBef>
          <a:spcPct val="0"/>
        </a:spcBef>
        <a:spcAft>
          <a:spcPct val="0"/>
        </a:spcAft>
        <a:buChar char="•"/>
        <a:defRPr sz="1400" b="1">
          <a:solidFill>
            <a:schemeClr val="tx1"/>
          </a:solidFill>
          <a:latin typeface="+mn-lt"/>
        </a:defRPr>
      </a:lvl8pPr>
      <a:lvl9pPr marL="2992438" indent="-176213" algn="l" rtl="0" fontAlgn="base">
        <a:spcBef>
          <a:spcPct val="0"/>
        </a:spcBef>
        <a:spcAft>
          <a:spcPct val="0"/>
        </a:spcAft>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bwMode="auto">
          <a:xfrm>
            <a:off x="314325" y="274638"/>
            <a:ext cx="8415338" cy="3154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title style</a:t>
            </a:r>
          </a:p>
        </p:txBody>
      </p:sp>
    </p:spTree>
  </p:cSld>
  <p:clrMap bg1="lt1" tx1="dk1" bg2="lt2" tx2="dk2" accent1="accent1" accent2="accent2" accent3="accent3" accent4="accent4" accent5="accent5" accent6="accent6" hlink="hlink" folHlink="folHlink"/>
  <p:sldLayoutIdLst>
    <p:sldLayoutId id="2147483946" r:id="rId1"/>
    <p:sldLayoutId id="2147483949" r:id="rId2"/>
    <p:sldLayoutId id="2147483950" r:id="rId3"/>
    <p:sldLayoutId id="2147483951" r:id="rId4"/>
    <p:sldLayoutId id="2147483952" r:id="rId5"/>
  </p:sldLayoutIdLst>
  <p:hf hdr="0"/>
  <p:txStyles>
    <p:titleStyle>
      <a:lvl1pPr algn="l" rtl="0" eaLnBrk="0" fontAlgn="base" hangingPunct="0">
        <a:lnSpc>
          <a:spcPct val="95000"/>
        </a:lnSpc>
        <a:spcBef>
          <a:spcPct val="0"/>
        </a:spcBef>
        <a:spcAft>
          <a:spcPct val="0"/>
        </a:spcAft>
        <a:defRPr sz="3600" b="1">
          <a:solidFill>
            <a:schemeClr val="bg1"/>
          </a:solidFill>
          <a:latin typeface="Arial" pitchFamily="34" charset="0"/>
          <a:ea typeface="+mj-ea"/>
          <a:cs typeface="Arial" pitchFamily="34" charset="0"/>
        </a:defRPr>
      </a:lvl1pPr>
      <a:lvl2pPr algn="l" rtl="0" eaLnBrk="0" fontAlgn="base" hangingPunct="0">
        <a:lnSpc>
          <a:spcPct val="95000"/>
        </a:lnSpc>
        <a:spcBef>
          <a:spcPct val="0"/>
        </a:spcBef>
        <a:spcAft>
          <a:spcPct val="0"/>
        </a:spcAft>
        <a:defRPr sz="3600" b="1">
          <a:solidFill>
            <a:schemeClr val="bg1"/>
          </a:solidFill>
          <a:latin typeface="Arial" charset="0"/>
        </a:defRPr>
      </a:lvl2pPr>
      <a:lvl3pPr algn="l" rtl="0" eaLnBrk="0" fontAlgn="base" hangingPunct="0">
        <a:lnSpc>
          <a:spcPct val="95000"/>
        </a:lnSpc>
        <a:spcBef>
          <a:spcPct val="0"/>
        </a:spcBef>
        <a:spcAft>
          <a:spcPct val="0"/>
        </a:spcAft>
        <a:defRPr sz="3600" b="1">
          <a:solidFill>
            <a:schemeClr val="bg1"/>
          </a:solidFill>
          <a:latin typeface="Arial" charset="0"/>
        </a:defRPr>
      </a:lvl3pPr>
      <a:lvl4pPr algn="l" rtl="0" eaLnBrk="0" fontAlgn="base" hangingPunct="0">
        <a:lnSpc>
          <a:spcPct val="95000"/>
        </a:lnSpc>
        <a:spcBef>
          <a:spcPct val="0"/>
        </a:spcBef>
        <a:spcAft>
          <a:spcPct val="0"/>
        </a:spcAft>
        <a:defRPr sz="3600" b="1">
          <a:solidFill>
            <a:schemeClr val="bg1"/>
          </a:solidFill>
          <a:latin typeface="Arial" charset="0"/>
        </a:defRPr>
      </a:lvl4pPr>
      <a:lvl5pPr algn="l" rtl="0" eaLnBrk="0" fontAlgn="base" hangingPunct="0">
        <a:lnSpc>
          <a:spcPct val="95000"/>
        </a:lnSpc>
        <a:spcBef>
          <a:spcPct val="0"/>
        </a:spcBef>
        <a:spcAft>
          <a:spcPct val="0"/>
        </a:spcAft>
        <a:defRPr sz="3600" b="1">
          <a:solidFill>
            <a:schemeClr val="bg1"/>
          </a:solidFill>
          <a:latin typeface="Arial" charset="0"/>
        </a:defRPr>
      </a:lvl5pPr>
      <a:lvl6pPr marL="457200" algn="l" rtl="0" fontAlgn="base">
        <a:lnSpc>
          <a:spcPct val="95000"/>
        </a:lnSpc>
        <a:spcBef>
          <a:spcPct val="0"/>
        </a:spcBef>
        <a:spcAft>
          <a:spcPct val="0"/>
        </a:spcAft>
        <a:defRPr sz="3600" b="1">
          <a:solidFill>
            <a:schemeClr val="bg1"/>
          </a:solidFill>
          <a:latin typeface="Arial" charset="0"/>
        </a:defRPr>
      </a:lvl6pPr>
      <a:lvl7pPr marL="914400" algn="l" rtl="0" fontAlgn="base">
        <a:lnSpc>
          <a:spcPct val="95000"/>
        </a:lnSpc>
        <a:spcBef>
          <a:spcPct val="0"/>
        </a:spcBef>
        <a:spcAft>
          <a:spcPct val="0"/>
        </a:spcAft>
        <a:defRPr sz="3600" b="1">
          <a:solidFill>
            <a:schemeClr val="bg1"/>
          </a:solidFill>
          <a:latin typeface="Arial" charset="0"/>
        </a:defRPr>
      </a:lvl7pPr>
      <a:lvl8pPr marL="1371600" algn="l" rtl="0" fontAlgn="base">
        <a:lnSpc>
          <a:spcPct val="95000"/>
        </a:lnSpc>
        <a:spcBef>
          <a:spcPct val="0"/>
        </a:spcBef>
        <a:spcAft>
          <a:spcPct val="0"/>
        </a:spcAft>
        <a:defRPr sz="3600" b="1">
          <a:solidFill>
            <a:schemeClr val="bg1"/>
          </a:solidFill>
          <a:latin typeface="Arial" charset="0"/>
        </a:defRPr>
      </a:lvl8pPr>
      <a:lvl9pPr marL="1828800" algn="l" rtl="0" fontAlgn="base">
        <a:lnSpc>
          <a:spcPct val="95000"/>
        </a:lnSpc>
        <a:spcBef>
          <a:spcPct val="0"/>
        </a:spcBef>
        <a:spcAft>
          <a:spcPct val="0"/>
        </a:spcAft>
        <a:defRPr sz="3600" b="1">
          <a:solidFill>
            <a:schemeClr val="bg1"/>
          </a:solidFill>
          <a:latin typeface="Arial" charset="0"/>
        </a:defRPr>
      </a:lvl9pPr>
    </p:titleStyle>
    <p:bodyStyle>
      <a:lvl1pPr marL="342900" indent="-342900" algn="l" rtl="0" eaLnBrk="0" fontAlgn="base" hangingPunct="0">
        <a:spcBef>
          <a:spcPct val="0"/>
        </a:spcBef>
        <a:spcAft>
          <a:spcPct val="0"/>
        </a:spcAft>
        <a:defRPr b="1">
          <a:solidFill>
            <a:schemeClr val="tx1"/>
          </a:solidFill>
          <a:latin typeface="+mn-lt"/>
          <a:ea typeface="+mn-ea"/>
          <a:cs typeface="+mn-cs"/>
        </a:defRPr>
      </a:lvl1pPr>
      <a:lvl2pPr marL="179388" indent="-177800" algn="l" rtl="0" eaLnBrk="0" fontAlgn="base" hangingPunct="0">
        <a:spcBef>
          <a:spcPct val="0"/>
        </a:spcBef>
        <a:spcAft>
          <a:spcPct val="0"/>
        </a:spcAft>
        <a:buChar char="•"/>
        <a:defRPr b="1">
          <a:solidFill>
            <a:schemeClr val="tx1"/>
          </a:solidFill>
          <a:latin typeface="+mn-lt"/>
        </a:defRPr>
      </a:lvl2pPr>
      <a:lvl3pPr marL="455613" indent="-96838" algn="l" rtl="0" eaLnBrk="0" fontAlgn="base" hangingPunct="0">
        <a:spcBef>
          <a:spcPct val="0"/>
        </a:spcBef>
        <a:spcAft>
          <a:spcPct val="0"/>
        </a:spcAft>
        <a:buFont typeface="Arial" charset="0"/>
        <a:buChar char="-"/>
        <a:defRPr b="1">
          <a:solidFill>
            <a:schemeClr val="tx1"/>
          </a:solidFill>
          <a:latin typeface="+mn-lt"/>
        </a:defRPr>
      </a:lvl3pPr>
      <a:lvl4pPr marL="808038" indent="-173038" algn="l" rtl="0" eaLnBrk="0" fontAlgn="base" hangingPunct="0">
        <a:spcBef>
          <a:spcPct val="0"/>
        </a:spcBef>
        <a:spcAft>
          <a:spcPct val="0"/>
        </a:spcAft>
        <a:buChar char="•"/>
        <a:defRPr sz="1600" b="1">
          <a:solidFill>
            <a:schemeClr val="tx1"/>
          </a:solidFill>
          <a:latin typeface="+mn-lt"/>
        </a:defRPr>
      </a:lvl4pPr>
      <a:lvl5pPr marL="1163638" indent="-176213" algn="l" rtl="0" eaLnBrk="0" fontAlgn="base" hangingPunct="0">
        <a:spcBef>
          <a:spcPct val="0"/>
        </a:spcBef>
        <a:spcAft>
          <a:spcPct val="0"/>
        </a:spcAft>
        <a:buChar char="•"/>
        <a:defRPr sz="1400" b="1">
          <a:solidFill>
            <a:schemeClr val="tx1"/>
          </a:solidFill>
          <a:latin typeface="+mn-lt"/>
        </a:defRPr>
      </a:lvl5pPr>
      <a:lvl6pPr marL="1620838" indent="-176213" algn="l" rtl="0" fontAlgn="base">
        <a:spcBef>
          <a:spcPct val="0"/>
        </a:spcBef>
        <a:spcAft>
          <a:spcPct val="0"/>
        </a:spcAft>
        <a:buChar char="•"/>
        <a:defRPr sz="1400" b="1">
          <a:solidFill>
            <a:schemeClr val="tx1"/>
          </a:solidFill>
          <a:latin typeface="+mn-lt"/>
        </a:defRPr>
      </a:lvl6pPr>
      <a:lvl7pPr marL="2078038" indent="-176213" algn="l" rtl="0" fontAlgn="base">
        <a:spcBef>
          <a:spcPct val="0"/>
        </a:spcBef>
        <a:spcAft>
          <a:spcPct val="0"/>
        </a:spcAft>
        <a:buChar char="•"/>
        <a:defRPr sz="1400" b="1">
          <a:solidFill>
            <a:schemeClr val="tx1"/>
          </a:solidFill>
          <a:latin typeface="+mn-lt"/>
        </a:defRPr>
      </a:lvl7pPr>
      <a:lvl8pPr marL="2535238" indent="-176213" algn="l" rtl="0" fontAlgn="base">
        <a:spcBef>
          <a:spcPct val="0"/>
        </a:spcBef>
        <a:spcAft>
          <a:spcPct val="0"/>
        </a:spcAft>
        <a:buChar char="•"/>
        <a:defRPr sz="1400" b="1">
          <a:solidFill>
            <a:schemeClr val="tx1"/>
          </a:solidFill>
          <a:latin typeface="+mn-lt"/>
        </a:defRPr>
      </a:lvl8pPr>
      <a:lvl9pPr marL="2992438" indent="-176213" algn="l" rtl="0" fontAlgn="base">
        <a:spcBef>
          <a:spcPct val="0"/>
        </a:spcBef>
        <a:spcAft>
          <a:spcPct val="0"/>
        </a:spcAft>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drew@stonebiostatistics.com"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8.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8.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6.xml"/><Relationship Id="rId1" Type="http://schemas.openxmlformats.org/officeDocument/2006/relationships/vmlDrawing" Target="../drawings/vmlDrawing4.v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chart" Target="../charts/chart3.xml"/><Relationship Id="rId4" Type="http://schemas.openxmlformats.org/officeDocument/2006/relationships/chart" Target="../charts/char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Adaptive Trial Designs</a:t>
            </a:r>
          </a:p>
        </p:txBody>
      </p:sp>
      <p:sp>
        <p:nvSpPr>
          <p:cNvPr id="3" name="Subtitle 2"/>
          <p:cNvSpPr>
            <a:spLocks noGrp="1"/>
          </p:cNvSpPr>
          <p:nvPr>
            <p:ph type="subTitle" idx="1"/>
          </p:nvPr>
        </p:nvSpPr>
        <p:spPr>
          <a:xfrm>
            <a:off x="285830" y="2996952"/>
            <a:ext cx="7548585" cy="1752600"/>
          </a:xfrm>
        </p:spPr>
        <p:txBody>
          <a:bodyPr>
            <a:normAutofit fontScale="92500" lnSpcReduction="10000"/>
          </a:bodyPr>
          <a:lstStyle/>
          <a:p>
            <a:r>
              <a:rPr lang="en-GB" dirty="0"/>
              <a:t>Andy Stone</a:t>
            </a:r>
          </a:p>
          <a:p>
            <a:r>
              <a:rPr lang="en-GB" dirty="0"/>
              <a:t>TA Statistical Expert Oncology</a:t>
            </a:r>
          </a:p>
          <a:p>
            <a:r>
              <a:rPr lang="en-GB" dirty="0"/>
              <a:t>PSI 2012 </a:t>
            </a:r>
          </a:p>
          <a:p>
            <a:endParaRPr lang="en-GB" sz="1700" dirty="0"/>
          </a:p>
          <a:p>
            <a:r>
              <a:rPr lang="en-GB" sz="1700" dirty="0"/>
              <a:t>See also:  </a:t>
            </a:r>
          </a:p>
          <a:p>
            <a:r>
              <a:rPr lang="en-US" sz="1700" i="1" dirty="0"/>
              <a:t>Pharmaceutical Statistics</a:t>
            </a:r>
            <a:r>
              <a:rPr lang="en-US" sz="1700" dirty="0"/>
              <a:t>  2014 13: 229-237 </a:t>
            </a:r>
          </a:p>
          <a:p>
            <a:r>
              <a:rPr lang="en-GB" sz="1700" i="1" dirty="0"/>
              <a:t>J </a:t>
            </a:r>
            <a:r>
              <a:rPr lang="en-GB" sz="1700" i="1" dirty="0" err="1"/>
              <a:t>Clin</a:t>
            </a:r>
            <a:r>
              <a:rPr lang="en-GB" sz="1700" i="1" dirty="0"/>
              <a:t> </a:t>
            </a:r>
            <a:r>
              <a:rPr lang="en-GB" sz="1700" i="1" dirty="0" err="1"/>
              <a:t>Oncol</a:t>
            </a:r>
            <a:r>
              <a:rPr lang="en-GB" sz="1700" dirty="0"/>
              <a:t> 30:</a:t>
            </a:r>
            <a:r>
              <a:rPr lang="en-US" sz="1700" dirty="0"/>
              <a:t>3588-3595 </a:t>
            </a:r>
            <a:endParaRPr lang="en-GB" sz="1700" dirty="0"/>
          </a:p>
        </p:txBody>
      </p:sp>
      <p:sp>
        <p:nvSpPr>
          <p:cNvPr id="4" name="Text Placeholder 3"/>
          <p:cNvSpPr>
            <a:spLocks noGrp="1"/>
          </p:cNvSpPr>
          <p:nvPr>
            <p:ph type="body" sz="quarter" idx="12"/>
          </p:nvPr>
        </p:nvSpPr>
        <p:spPr/>
        <p:txBody>
          <a:bodyPr/>
          <a:lstStyle/>
          <a:p>
            <a:r>
              <a:rPr lang="en-GB" sz="4000" dirty="0"/>
              <a:t>Lessons learned in oncology at AstraZeneca</a:t>
            </a:r>
          </a:p>
        </p:txBody>
      </p:sp>
      <p:grpSp>
        <p:nvGrpSpPr>
          <p:cNvPr id="5" name="Group 4"/>
          <p:cNvGrpSpPr/>
          <p:nvPr/>
        </p:nvGrpSpPr>
        <p:grpSpPr>
          <a:xfrm>
            <a:off x="369312" y="4862572"/>
            <a:ext cx="7091438" cy="1761748"/>
            <a:chOff x="369312" y="4862572"/>
            <a:chExt cx="7091438" cy="1761748"/>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312" y="4862572"/>
              <a:ext cx="3325375" cy="1761748"/>
            </a:xfrm>
            <a:prstGeom prst="rect">
              <a:avLst/>
            </a:prstGeom>
          </p:spPr>
        </p:pic>
        <p:sp>
          <p:nvSpPr>
            <p:cNvPr id="7" name="TextBox 6"/>
            <p:cNvSpPr txBox="1"/>
            <p:nvPr/>
          </p:nvSpPr>
          <p:spPr>
            <a:xfrm>
              <a:off x="3789680" y="5201920"/>
              <a:ext cx="3671070" cy="830997"/>
            </a:xfrm>
            <a:prstGeom prst="rect">
              <a:avLst/>
            </a:prstGeom>
            <a:noFill/>
          </p:spPr>
          <p:txBody>
            <a:bodyPr wrap="none" rtlCol="0">
              <a:spAutoFit/>
            </a:bodyPr>
            <a:lstStyle/>
            <a:p>
              <a:r>
                <a:rPr lang="en-GB" dirty="0"/>
                <a:t>E:  </a:t>
              </a:r>
              <a:r>
                <a:rPr lang="en-GB" dirty="0">
                  <a:hlinkClick r:id="rId3"/>
                </a:rPr>
                <a:t>andrew@stonebiostatistics.com</a:t>
              </a:r>
              <a:endParaRPr lang="en-GB" dirty="0"/>
            </a:p>
            <a:p>
              <a:r>
                <a:rPr lang="en-GB" dirty="0"/>
                <a:t>T: +44 (0) 7919 211836</a:t>
              </a:r>
            </a:p>
            <a:p>
              <a:r>
                <a:rPr lang="en-GB" dirty="0"/>
                <a:t>W:  www.stonebiostatistics.com</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21314" name="Object 2"/>
          <p:cNvGraphicFramePr>
            <a:graphicFrameLocks noChangeAspect="1"/>
          </p:cNvGraphicFramePr>
          <p:nvPr/>
        </p:nvGraphicFramePr>
        <p:xfrm>
          <a:off x="539552" y="1484784"/>
          <a:ext cx="8077200" cy="4343400"/>
        </p:xfrm>
        <a:graphic>
          <a:graphicData uri="http://schemas.openxmlformats.org/presentationml/2006/ole">
            <mc:AlternateContent xmlns:mc="http://schemas.openxmlformats.org/markup-compatibility/2006">
              <mc:Choice xmlns:v="urn:schemas-microsoft-com:vml" Requires="v">
                <p:oleObj spid="_x0000_s7174" name="Chart" r:id="rId4" imgW="11000520" imgH="6037560" progId="Excel.Sheet.8">
                  <p:embed/>
                </p:oleObj>
              </mc:Choice>
              <mc:Fallback>
                <p:oleObj name="Chart" r:id="rId4" imgW="11000520" imgH="6037560"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1484784"/>
                        <a:ext cx="80772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21315" name="Rectangle 3"/>
          <p:cNvSpPr>
            <a:spLocks noGrp="1" noChangeArrowheads="1"/>
          </p:cNvSpPr>
          <p:nvPr>
            <p:ph type="title"/>
          </p:nvPr>
        </p:nvSpPr>
        <p:spPr>
          <a:xfrm>
            <a:off x="914400" y="233015"/>
            <a:ext cx="7872413" cy="747713"/>
          </a:xfrm>
        </p:spPr>
        <p:txBody>
          <a:bodyPr/>
          <a:lstStyle/>
          <a:p>
            <a:r>
              <a:rPr lang="en-GB" sz="3200" dirty="0"/>
              <a:t>Small inflation of alpha in worst case</a:t>
            </a:r>
            <a:br>
              <a:rPr lang="en-GB" dirty="0"/>
            </a:br>
            <a:br>
              <a:rPr lang="en-GB" sz="3200" dirty="0"/>
            </a:br>
            <a:r>
              <a:rPr lang="en-GB" dirty="0">
                <a:solidFill>
                  <a:schemeClr val="tx1"/>
                </a:solidFill>
              </a:rPr>
              <a:t> PII performed at 5% of PIII events</a:t>
            </a:r>
            <a:endParaRPr lang="en-GB"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21314"/>
                                        </p:tgtEl>
                                        <p:attrNameLst>
                                          <p:attrName>style.visibility</p:attrName>
                                        </p:attrNameLst>
                                      </p:cBhvr>
                                      <p:to>
                                        <p:strVal val="visible"/>
                                      </p:to>
                                    </p:set>
                                  </p:childTnLst>
                                  <p:subTnLst>
                                    <p:set>
                                      <p:cBhvr override="childStyle">
                                        <p:cTn dur="1" fill="hold" display="0" masterRel="nextClick" afterEffect="1"/>
                                        <p:tgtEl>
                                          <p:spTgt spid="142131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4213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21316" name="Object 4"/>
          <p:cNvGraphicFramePr>
            <a:graphicFrameLocks noChangeAspect="1"/>
          </p:cNvGraphicFramePr>
          <p:nvPr/>
        </p:nvGraphicFramePr>
        <p:xfrm>
          <a:off x="406400" y="838200"/>
          <a:ext cx="8204200" cy="4305300"/>
        </p:xfrm>
        <a:graphic>
          <a:graphicData uri="http://schemas.openxmlformats.org/presentationml/2006/ole">
            <mc:AlternateContent xmlns:mc="http://schemas.openxmlformats.org/markup-compatibility/2006">
              <mc:Choice xmlns:v="urn:schemas-microsoft-com:vml" Requires="v">
                <p:oleObj spid="_x0000_s76807" name="Chart" r:id="rId4" imgW="10757880" imgH="6059160" progId="Excel.Sheet.8">
                  <p:embed/>
                </p:oleObj>
              </mc:Choice>
              <mc:Fallback>
                <p:oleObj name="Chart" r:id="rId4" imgW="10757880" imgH="6059160" progId="Excel.Shee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 y="838200"/>
                        <a:ext cx="8204200" cy="430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21315" name="Rectangle 3"/>
          <p:cNvSpPr>
            <a:spLocks noGrp="1" noChangeArrowheads="1"/>
          </p:cNvSpPr>
          <p:nvPr>
            <p:ph type="title"/>
          </p:nvPr>
        </p:nvSpPr>
        <p:spPr>
          <a:xfrm>
            <a:off x="914400" y="233015"/>
            <a:ext cx="7872413" cy="747713"/>
          </a:xfrm>
        </p:spPr>
        <p:txBody>
          <a:bodyPr/>
          <a:lstStyle/>
          <a:p>
            <a:r>
              <a:rPr lang="en-GB" sz="3200" dirty="0"/>
              <a:t>Offset by futility analysis</a:t>
            </a:r>
            <a:br>
              <a:rPr lang="en-GB" dirty="0"/>
            </a:br>
            <a:br>
              <a:rPr lang="en-GB" sz="3200" dirty="0"/>
            </a:br>
            <a:r>
              <a:rPr lang="en-GB" dirty="0">
                <a:solidFill>
                  <a:schemeClr val="tx1"/>
                </a:solidFill>
              </a:rPr>
              <a:t> PII performed at 5% of PIII events</a:t>
            </a:r>
            <a:endParaRPr lang="en-GB" sz="2000" dirty="0">
              <a:solidFill>
                <a:schemeClr val="tx1"/>
              </a:solidFill>
            </a:endParaRPr>
          </a:p>
        </p:txBody>
      </p:sp>
      <p:sp>
        <p:nvSpPr>
          <p:cNvPr id="1421317" name="Text Box 5"/>
          <p:cNvSpPr txBox="1">
            <a:spLocks noChangeArrowheads="1"/>
          </p:cNvSpPr>
          <p:nvPr/>
        </p:nvSpPr>
        <p:spPr bwMode="auto">
          <a:xfrm>
            <a:off x="685800" y="5397500"/>
            <a:ext cx="8016875" cy="822325"/>
          </a:xfrm>
          <a:prstGeom prst="rect">
            <a:avLst/>
          </a:prstGeom>
          <a:noFill/>
          <a:ln w="12700">
            <a:noFill/>
            <a:miter lim="800000"/>
            <a:headEnd type="none" w="sm" len="sm"/>
            <a:tailEnd type="none" w="sm" len="sm"/>
          </a:ln>
          <a:effectLst/>
        </p:spPr>
        <p:txBody>
          <a:bodyPr>
            <a:spAutoFit/>
          </a:bodyPr>
          <a:lstStyle/>
          <a:p>
            <a:pPr algn="l" eaLnBrk="0" hangingPunct="0"/>
            <a:r>
              <a:rPr lang="en-GB" sz="2400" dirty="0">
                <a:latin typeface="Arial" charset="0"/>
              </a:rPr>
              <a:t> With a futility rule Type I error cannot be inflated in this case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213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421317"/>
                                        </p:tgtEl>
                                        <p:attrNameLst>
                                          <p:attrName>style.visibility</p:attrName>
                                        </p:attrNameLst>
                                      </p:cBhvr>
                                      <p:to>
                                        <p:strVal val="visible"/>
                                      </p:to>
                                    </p:set>
                                    <p:anim calcmode="lin" valueType="num">
                                      <p:cBhvr additive="base">
                                        <p:cTn id="11" dur="500" fill="hold"/>
                                        <p:tgtEl>
                                          <p:spTgt spid="1421317"/>
                                        </p:tgtEl>
                                        <p:attrNameLst>
                                          <p:attrName>ppt_x</p:attrName>
                                        </p:attrNameLst>
                                      </p:cBhvr>
                                      <p:tavLst>
                                        <p:tav tm="0">
                                          <p:val>
                                            <p:strVal val="0-#ppt_w/2"/>
                                          </p:val>
                                        </p:tav>
                                        <p:tav tm="100000">
                                          <p:val>
                                            <p:strVal val="#ppt_x"/>
                                          </p:val>
                                        </p:tav>
                                      </p:tavLst>
                                    </p:anim>
                                    <p:anim calcmode="lin" valueType="num">
                                      <p:cBhvr additive="base">
                                        <p:cTn id="12" dur="500" fill="hold"/>
                                        <p:tgtEl>
                                          <p:spTgt spid="14213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421316" grpId="0"/>
      <p:bldP spid="142131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sz="3200" dirty="0"/>
              <a:t>An aside - why futility reduces alpha </a:t>
            </a:r>
            <a:br>
              <a:rPr lang="en-GB" dirty="0"/>
            </a:br>
            <a:r>
              <a:rPr lang="en-GB" sz="2400" b="0" dirty="0">
                <a:solidFill>
                  <a:schemeClr val="tx1"/>
                </a:solidFill>
              </a:rPr>
              <a:t>Some statistically significant PIII paths removed at PII*</a:t>
            </a:r>
            <a:endParaRPr lang="en-GB" b="0" dirty="0">
              <a:solidFill>
                <a:schemeClr val="tx1"/>
              </a:solidFill>
            </a:endParaRPr>
          </a:p>
        </p:txBody>
      </p:sp>
      <p:sp>
        <p:nvSpPr>
          <p:cNvPr id="26627" name="Text Box 3"/>
          <p:cNvSpPr txBox="1">
            <a:spLocks noChangeArrowheads="1"/>
          </p:cNvSpPr>
          <p:nvPr/>
        </p:nvSpPr>
        <p:spPr bwMode="auto">
          <a:xfrm>
            <a:off x="517525" y="6107113"/>
            <a:ext cx="5949950" cy="701675"/>
          </a:xfrm>
          <a:prstGeom prst="rect">
            <a:avLst/>
          </a:prstGeom>
          <a:noFill/>
          <a:ln w="12700">
            <a:noFill/>
            <a:miter lim="800000"/>
            <a:headEnd type="none" w="sm" len="sm"/>
            <a:tailEnd type="none" w="sm" len="sm"/>
          </a:ln>
          <a:effectLst/>
        </p:spPr>
        <p:txBody>
          <a:bodyPr wrap="none">
            <a:spAutoFit/>
          </a:bodyPr>
          <a:lstStyle/>
          <a:p>
            <a:pPr eaLnBrk="0" hangingPunct="0"/>
            <a:r>
              <a:rPr lang="en-GB" sz="2000">
                <a:latin typeface="Arial" charset="0"/>
              </a:rPr>
              <a:t>*In this example assume PII stopped if new therapy</a:t>
            </a:r>
          </a:p>
          <a:p>
            <a:pPr eaLnBrk="0" hangingPunct="0"/>
            <a:r>
              <a:rPr lang="en-GB" sz="2000">
                <a:latin typeface="Arial" charset="0"/>
              </a:rPr>
              <a:t>numerically worse</a:t>
            </a:r>
          </a:p>
        </p:txBody>
      </p:sp>
      <p:graphicFrame>
        <p:nvGraphicFramePr>
          <p:cNvPr id="26628" name="Object 4"/>
          <p:cNvGraphicFramePr>
            <a:graphicFrameLocks noChangeAspect="1"/>
          </p:cNvGraphicFramePr>
          <p:nvPr/>
        </p:nvGraphicFramePr>
        <p:xfrm>
          <a:off x="0" y="1749425"/>
          <a:ext cx="9144000" cy="4498975"/>
        </p:xfrm>
        <a:graphic>
          <a:graphicData uri="http://schemas.openxmlformats.org/presentationml/2006/ole">
            <mc:AlternateContent xmlns:mc="http://schemas.openxmlformats.org/markup-compatibility/2006">
              <mc:Choice xmlns:v="urn:schemas-microsoft-com:vml" Requires="v">
                <p:oleObj spid="_x0000_s8198" name="Chart" r:id="rId3" imgW="11475000" imgH="6322680" progId="Excel.Sheet.8">
                  <p:embed/>
                </p:oleObj>
              </mc:Choice>
              <mc:Fallback>
                <p:oleObj name="Chart" r:id="rId3" imgW="11475000" imgH="6322680" progId="Excel.Sheet.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749425"/>
                        <a:ext cx="914400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5"/>
          <p:cNvGrpSpPr>
            <a:grpSpLocks/>
          </p:cNvGrpSpPr>
          <p:nvPr/>
        </p:nvGrpSpPr>
        <p:grpSpPr bwMode="auto">
          <a:xfrm>
            <a:off x="2286000" y="4495800"/>
            <a:ext cx="6602413" cy="1681163"/>
            <a:chOff x="1440" y="2832"/>
            <a:chExt cx="4159" cy="1059"/>
          </a:xfrm>
        </p:grpSpPr>
        <p:sp>
          <p:nvSpPr>
            <p:cNvPr id="26630" name="Text Box 6"/>
            <p:cNvSpPr txBox="1">
              <a:spLocks noChangeArrowheads="1"/>
            </p:cNvSpPr>
            <p:nvPr/>
          </p:nvSpPr>
          <p:spPr bwMode="auto">
            <a:xfrm>
              <a:off x="1814" y="2905"/>
              <a:ext cx="3785" cy="986"/>
            </a:xfrm>
            <a:prstGeom prst="rect">
              <a:avLst/>
            </a:prstGeom>
            <a:solidFill>
              <a:schemeClr val="bg1"/>
            </a:solidFill>
            <a:ln w="12700">
              <a:solidFill>
                <a:schemeClr val="tx1"/>
              </a:solidFill>
              <a:miter lim="800000"/>
              <a:headEnd type="none" w="sm" len="sm"/>
              <a:tailEnd type="none" w="sm" len="sm"/>
            </a:ln>
            <a:effectLst/>
          </p:spPr>
          <p:txBody>
            <a:bodyPr wrap="none">
              <a:spAutoFit/>
            </a:bodyPr>
            <a:lstStyle/>
            <a:p>
              <a:pPr eaLnBrk="0" hangingPunct="0"/>
              <a:r>
                <a:rPr lang="en-GB">
                  <a:latin typeface="Arial" charset="0"/>
                </a:rPr>
                <a:t>Phase II analysis performed at 20% of obs.</a:t>
              </a:r>
            </a:p>
            <a:p>
              <a:pPr eaLnBrk="0" hangingPunct="0"/>
              <a:r>
                <a:rPr lang="en-GB">
                  <a:latin typeface="Arial" charset="0"/>
                </a:rPr>
                <a:t>Trial stopped if numerically worse</a:t>
              </a:r>
            </a:p>
            <a:p>
              <a:pPr eaLnBrk="0" hangingPunct="0"/>
              <a:r>
                <a:rPr lang="en-GB">
                  <a:latin typeface="Arial" charset="0"/>
                </a:rPr>
                <a:t>3 of 25 paths stopped</a:t>
              </a:r>
            </a:p>
            <a:p>
              <a:pPr eaLnBrk="0" hangingPunct="0"/>
              <a:r>
                <a:rPr lang="en-GB">
                  <a:latin typeface="Arial" charset="0"/>
                </a:rPr>
                <a:t>Resultant </a:t>
              </a:r>
              <a:r>
                <a:rPr lang="en-GB" b="1">
                  <a:latin typeface="Arial" charset="0"/>
                </a:rPr>
                <a:t>Type I error 2.2%</a:t>
              </a:r>
            </a:p>
          </p:txBody>
        </p:sp>
        <p:sp>
          <p:nvSpPr>
            <p:cNvPr id="26631" name="Line 7"/>
            <p:cNvSpPr>
              <a:spLocks noChangeShapeType="1"/>
            </p:cNvSpPr>
            <p:nvPr/>
          </p:nvSpPr>
          <p:spPr bwMode="auto">
            <a:xfrm flipH="1" flipV="1">
              <a:off x="1440" y="2832"/>
              <a:ext cx="384" cy="240"/>
            </a:xfrm>
            <a:prstGeom prst="line">
              <a:avLst/>
            </a:prstGeom>
            <a:noFill/>
            <a:ln w="38100">
              <a:solidFill>
                <a:schemeClr val="tx1"/>
              </a:solidFill>
              <a:round/>
              <a:headEnd type="none" w="sm" len="sm"/>
              <a:tailEnd type="triangle" w="sm" len="sm"/>
            </a:ln>
            <a:effectLst/>
          </p:spPr>
          <p:txBody>
            <a:bodyPr/>
            <a:lstStyle/>
            <a:p>
              <a:endParaRPr lang="en-GB"/>
            </a:p>
          </p:txBody>
        </p:sp>
      </p:grpSp>
      <p:grpSp>
        <p:nvGrpSpPr>
          <p:cNvPr id="3" name="Group 8"/>
          <p:cNvGrpSpPr>
            <a:grpSpLocks/>
          </p:cNvGrpSpPr>
          <p:nvPr/>
        </p:nvGrpSpPr>
        <p:grpSpPr bwMode="auto">
          <a:xfrm>
            <a:off x="1431925" y="1639888"/>
            <a:ext cx="1333500" cy="4075112"/>
            <a:chOff x="902" y="1033"/>
            <a:chExt cx="840" cy="2567"/>
          </a:xfrm>
        </p:grpSpPr>
        <p:sp>
          <p:nvSpPr>
            <p:cNvPr id="26633" name="Line 9"/>
            <p:cNvSpPr>
              <a:spLocks noChangeShapeType="1"/>
            </p:cNvSpPr>
            <p:nvPr/>
          </p:nvSpPr>
          <p:spPr bwMode="auto">
            <a:xfrm>
              <a:off x="1344" y="1248"/>
              <a:ext cx="0" cy="2352"/>
            </a:xfrm>
            <a:prstGeom prst="line">
              <a:avLst/>
            </a:prstGeom>
            <a:noFill/>
            <a:ln w="38100">
              <a:solidFill>
                <a:schemeClr val="tx1"/>
              </a:solidFill>
              <a:round/>
              <a:headEnd type="none" w="sm" len="sm"/>
              <a:tailEnd type="none" w="sm" len="sm"/>
            </a:ln>
            <a:effectLst/>
          </p:spPr>
          <p:txBody>
            <a:bodyPr/>
            <a:lstStyle/>
            <a:p>
              <a:endParaRPr lang="en-GB"/>
            </a:p>
          </p:txBody>
        </p:sp>
        <p:sp>
          <p:nvSpPr>
            <p:cNvPr id="26634" name="Text Box 10"/>
            <p:cNvSpPr txBox="1">
              <a:spLocks noChangeArrowheads="1"/>
            </p:cNvSpPr>
            <p:nvPr/>
          </p:nvSpPr>
          <p:spPr bwMode="auto">
            <a:xfrm>
              <a:off x="902" y="1033"/>
              <a:ext cx="840" cy="526"/>
            </a:xfrm>
            <a:prstGeom prst="rect">
              <a:avLst/>
            </a:prstGeom>
            <a:solidFill>
              <a:schemeClr val="bg1"/>
            </a:solidFill>
            <a:ln w="12700">
              <a:solidFill>
                <a:schemeClr val="tx1"/>
              </a:solidFill>
              <a:miter lim="800000"/>
              <a:headEnd type="none" w="sm" len="sm"/>
              <a:tailEnd type="none" w="sm" len="sm"/>
            </a:ln>
            <a:effectLst/>
          </p:spPr>
          <p:txBody>
            <a:bodyPr wrap="none">
              <a:spAutoFit/>
            </a:bodyPr>
            <a:lstStyle/>
            <a:p>
              <a:pPr eaLnBrk="0" hangingPunct="0"/>
              <a:r>
                <a:rPr lang="en-GB">
                  <a:latin typeface="Arial" charset="0"/>
                </a:rPr>
                <a:t>Phase II</a:t>
              </a:r>
            </a:p>
            <a:p>
              <a:pPr eaLnBrk="0" hangingPunct="0"/>
              <a:r>
                <a:rPr lang="en-GB">
                  <a:latin typeface="Arial" charset="0"/>
                </a:rPr>
                <a:t>Analysis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 calcmode="lin" valueType="num">
                                      <p:cBhvr additive="base">
                                        <p:cTn id="7" dur="500" fill="hold"/>
                                        <p:tgtEl>
                                          <p:spTgt spid="26628"/>
                                        </p:tgtEl>
                                        <p:attrNameLst>
                                          <p:attrName>ppt_x</p:attrName>
                                        </p:attrNameLst>
                                      </p:cBhvr>
                                      <p:tavLst>
                                        <p:tav tm="0">
                                          <p:val>
                                            <p:strVal val="0-#ppt_w/2"/>
                                          </p:val>
                                        </p:tav>
                                        <p:tav tm="100000">
                                          <p:val>
                                            <p:strVal val="#ppt_x"/>
                                          </p:val>
                                        </p:tav>
                                      </p:tavLst>
                                    </p:anim>
                                    <p:anim calcmode="lin" valueType="num">
                                      <p:cBhvr additive="base">
                                        <p:cTn id="8" dur="500" fill="hold"/>
                                        <p:tgtEl>
                                          <p:spTgt spid="2662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662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09563" y="1999816"/>
            <a:ext cx="7791450" cy="1573200"/>
          </a:xfrm>
        </p:spPr>
        <p:txBody>
          <a:bodyPr/>
          <a:lstStyle/>
          <a:p>
            <a:r>
              <a:rPr lang="en-GB" dirty="0"/>
              <a:t>More importantly- </a:t>
            </a:r>
            <a:br>
              <a:rPr lang="en-GB" dirty="0"/>
            </a:br>
            <a:br>
              <a:rPr lang="en-GB" dirty="0"/>
            </a:br>
            <a:r>
              <a:rPr lang="en-GB" dirty="0"/>
              <a:t>Firewalls &amp; GO/NO GO criteria</a:t>
            </a:r>
          </a:p>
        </p:txBody>
      </p:sp>
      <p:sp>
        <p:nvSpPr>
          <p:cNvPr id="5" name="Slide Number Placeholder 4"/>
          <p:cNvSpPr>
            <a:spLocks noGrp="1"/>
          </p:cNvSpPr>
          <p:nvPr>
            <p:ph type="sldNum" sz="quarter" idx="4294967295"/>
          </p:nvPr>
        </p:nvSpPr>
        <p:spPr>
          <a:xfrm>
            <a:off x="0" y="6354763"/>
            <a:ext cx="466725" cy="358775"/>
          </a:xfrm>
        </p:spPr>
        <p:txBody>
          <a:bodyPr/>
          <a:lstStyle/>
          <a:p>
            <a:pPr>
              <a:defRPr/>
            </a:pPr>
            <a:fld id="{1748D8EB-9301-403A-889B-E8DDB32CFF4A}" type="slidenum">
              <a:rPr lang="en-GB" smtClean="0"/>
              <a:pPr>
                <a:defRPr/>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should be </a:t>
            </a:r>
            <a:r>
              <a:rPr lang="en-GB" dirty="0" err="1"/>
              <a:t>unblinded</a:t>
            </a:r>
            <a:r>
              <a:rPr lang="en-GB" dirty="0"/>
              <a:t> to the PII data?</a:t>
            </a:r>
          </a:p>
        </p:txBody>
      </p:sp>
      <p:sp>
        <p:nvSpPr>
          <p:cNvPr id="3" name="Content Placeholder 2"/>
          <p:cNvSpPr>
            <a:spLocks noGrp="1"/>
          </p:cNvSpPr>
          <p:nvPr>
            <p:ph idx="1"/>
          </p:nvPr>
        </p:nvSpPr>
        <p:spPr/>
        <p:txBody>
          <a:bodyPr>
            <a:normAutofit/>
          </a:bodyPr>
          <a:lstStyle/>
          <a:p>
            <a:r>
              <a:rPr lang="en-GB" sz="2000" dirty="0"/>
              <a:t>We felt it important to be able to re-use PII data in the PIII assessment and not replace those patients</a:t>
            </a:r>
          </a:p>
          <a:p>
            <a:pPr lvl="3"/>
            <a:endParaRPr lang="en-GB" dirty="0"/>
          </a:p>
          <a:p>
            <a:r>
              <a:rPr lang="en-GB" sz="2000" dirty="0"/>
              <a:t>We applied the same principles regarding IDMC confidentiality &amp; lack of sponsor </a:t>
            </a:r>
            <a:r>
              <a:rPr lang="en-GB" sz="2000" dirty="0" err="1"/>
              <a:t>unblinding</a:t>
            </a:r>
            <a:r>
              <a:rPr lang="en-GB" sz="2000" dirty="0"/>
              <a:t> to ongoing pivotal trials</a:t>
            </a:r>
          </a:p>
          <a:p>
            <a:pPr lvl="2"/>
            <a:endParaRPr lang="en-GB" dirty="0"/>
          </a:p>
          <a:p>
            <a:r>
              <a:rPr lang="en-GB" sz="2000" dirty="0"/>
              <a:t>Otherwise, create a perception that any subsequent decisions influenced by knowledge of interim data</a:t>
            </a:r>
          </a:p>
          <a:p>
            <a:pPr lvl="1"/>
            <a:r>
              <a:rPr lang="en-GB" sz="2000" dirty="0"/>
              <a:t>Even if created an internal firewall</a:t>
            </a:r>
          </a:p>
          <a:p>
            <a:pPr lvl="1"/>
            <a:r>
              <a:rPr lang="en-GB" sz="2000" dirty="0"/>
              <a:t>Important given nature of PFS endpoint</a:t>
            </a:r>
          </a:p>
          <a:p>
            <a:pPr lvl="1"/>
            <a:endParaRPr lang="en-GB" sz="2000" dirty="0"/>
          </a:p>
          <a:p>
            <a:r>
              <a:rPr lang="en-GB" sz="2000" dirty="0"/>
              <a:t>Save time and bring medicine to patients sooner</a:t>
            </a:r>
          </a:p>
        </p:txBody>
      </p:sp>
      <p:sp>
        <p:nvSpPr>
          <p:cNvPr id="5" name="Slide Number Placeholder 4"/>
          <p:cNvSpPr>
            <a:spLocks noGrp="1"/>
          </p:cNvSpPr>
          <p:nvPr>
            <p:ph type="sldNum" sz="quarter" idx="13"/>
          </p:nvPr>
        </p:nvSpPr>
        <p:spPr/>
        <p:txBody>
          <a:bodyPr/>
          <a:lstStyle/>
          <a:p>
            <a:pPr>
              <a:defRPr/>
            </a:pPr>
            <a:fld id="{1748D8EB-9301-403A-889B-E8DDB32CFF4A}" type="slidenum">
              <a:rPr lang="en-GB" smtClean="0"/>
              <a:pPr>
                <a:defRPr/>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approach</a:t>
            </a:r>
          </a:p>
        </p:txBody>
      </p:sp>
      <p:sp>
        <p:nvSpPr>
          <p:cNvPr id="3" name="Content Placeholder 2"/>
          <p:cNvSpPr>
            <a:spLocks noGrp="1"/>
          </p:cNvSpPr>
          <p:nvPr>
            <p:ph idx="1"/>
          </p:nvPr>
        </p:nvSpPr>
        <p:spPr>
          <a:xfrm>
            <a:off x="314324" y="1124744"/>
            <a:ext cx="8146107" cy="5061744"/>
          </a:xfrm>
        </p:spPr>
        <p:txBody>
          <a:bodyPr>
            <a:normAutofit/>
          </a:bodyPr>
          <a:lstStyle/>
          <a:p>
            <a:r>
              <a:rPr lang="en-GB" sz="2000" dirty="0"/>
              <a:t>Only IDMC see </a:t>
            </a:r>
            <a:r>
              <a:rPr lang="en-GB" sz="2000" dirty="0" err="1"/>
              <a:t>unblinded</a:t>
            </a:r>
            <a:r>
              <a:rPr lang="en-GB" sz="2000" dirty="0"/>
              <a:t> PII data from ongoing PII/III trials</a:t>
            </a:r>
          </a:p>
          <a:p>
            <a:pPr lvl="2"/>
            <a:endParaRPr lang="en-GB" sz="1800" dirty="0"/>
          </a:p>
          <a:p>
            <a:r>
              <a:rPr lang="en-GB" sz="2000" dirty="0"/>
              <a:t>Careful selection of IDMC</a:t>
            </a:r>
          </a:p>
          <a:p>
            <a:pPr lvl="1"/>
            <a:r>
              <a:rPr lang="en-GB" sz="2000" dirty="0"/>
              <a:t>Highly experienced </a:t>
            </a:r>
          </a:p>
          <a:p>
            <a:pPr lvl="1"/>
            <a:r>
              <a:rPr lang="en-GB" sz="2000" dirty="0"/>
              <a:t>Were comfortable with expanded role </a:t>
            </a:r>
          </a:p>
          <a:p>
            <a:pPr lvl="1"/>
            <a:r>
              <a:rPr lang="en-GB" sz="2000" dirty="0"/>
              <a:t>Supported by independent statistician who performed analysis</a:t>
            </a:r>
          </a:p>
          <a:p>
            <a:pPr lvl="2"/>
            <a:endParaRPr lang="en-GB" sz="1800" dirty="0"/>
          </a:p>
          <a:p>
            <a:r>
              <a:rPr lang="en-GB" sz="2000" dirty="0"/>
              <a:t>IDMC charter an even more crucial document</a:t>
            </a:r>
          </a:p>
          <a:p>
            <a:pPr lvl="1"/>
            <a:r>
              <a:rPr lang="en-GB" sz="2000" dirty="0"/>
              <a:t>Shared with Health Authorities</a:t>
            </a:r>
          </a:p>
          <a:p>
            <a:pPr lvl="1"/>
            <a:r>
              <a:rPr lang="en-GB" sz="2000" dirty="0"/>
              <a:t>Share with ethics committees but actual GO/NO GO redacted</a:t>
            </a:r>
          </a:p>
          <a:p>
            <a:pPr lvl="3"/>
            <a:endParaRPr lang="en-GB" sz="1800" dirty="0"/>
          </a:p>
          <a:p>
            <a:r>
              <a:rPr lang="en-GB" sz="2000" dirty="0"/>
              <a:t>GO/NO GO finalised during PII but before PII analysis</a:t>
            </a:r>
          </a:p>
          <a:p>
            <a:pPr lvl="1"/>
            <a:r>
              <a:rPr lang="en-GB" sz="2000" dirty="0"/>
              <a:t>Added to charter</a:t>
            </a:r>
          </a:p>
          <a:p>
            <a:pPr lvl="1"/>
            <a:r>
              <a:rPr lang="en-GB" sz="2000" dirty="0"/>
              <a:t>Although made more stringent, with IDMC agreement, post results of supportive 2</a:t>
            </a:r>
            <a:r>
              <a:rPr lang="en-GB" sz="2000" baseline="30000" dirty="0"/>
              <a:t>nd</a:t>
            </a:r>
            <a:r>
              <a:rPr lang="en-GB" sz="2000" dirty="0"/>
              <a:t> line study</a:t>
            </a:r>
          </a:p>
        </p:txBody>
      </p:sp>
      <p:sp>
        <p:nvSpPr>
          <p:cNvPr id="5" name="Slide Number Placeholder 4"/>
          <p:cNvSpPr>
            <a:spLocks noGrp="1"/>
          </p:cNvSpPr>
          <p:nvPr>
            <p:ph type="sldNum" sz="quarter" idx="13"/>
          </p:nvPr>
        </p:nvSpPr>
        <p:spPr/>
        <p:txBody>
          <a:bodyPr/>
          <a:lstStyle/>
          <a:p>
            <a:pPr>
              <a:defRPr/>
            </a:pPr>
            <a:fld id="{1748D8EB-9301-403A-889B-E8DDB32CFF4A}" type="slidenum">
              <a:rPr lang="en-GB" smtClean="0"/>
              <a:pPr>
                <a:defRPr/>
              </a:pPr>
              <a:t>15</a:t>
            </a:fld>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82" name="Rectangle 2"/>
          <p:cNvSpPr>
            <a:spLocks noGrp="1" noChangeArrowheads="1"/>
          </p:cNvSpPr>
          <p:nvPr>
            <p:ph type="title"/>
          </p:nvPr>
        </p:nvSpPr>
        <p:spPr>
          <a:xfrm>
            <a:off x="755576" y="332656"/>
            <a:ext cx="7772400" cy="1143000"/>
          </a:xfrm>
        </p:spPr>
        <p:txBody>
          <a:bodyPr/>
          <a:lstStyle/>
          <a:p>
            <a:r>
              <a:rPr lang="en-GB" sz="2400" dirty="0"/>
              <a:t>EOPII Decision Grid – </a:t>
            </a:r>
            <a:br>
              <a:rPr lang="en-GB" sz="2400" dirty="0"/>
            </a:br>
            <a:r>
              <a:rPr lang="en-GB" sz="1800" dirty="0"/>
              <a:t>Thresholds determined on the basis of a predictive power calculation</a:t>
            </a:r>
            <a:endParaRPr lang="en-GB" sz="1800" dirty="0">
              <a:solidFill>
                <a:srgbClr val="FF0000"/>
              </a:solidFill>
            </a:endParaRPr>
          </a:p>
        </p:txBody>
      </p:sp>
      <p:sp>
        <p:nvSpPr>
          <p:cNvPr id="1505283" name="Rectangle 3"/>
          <p:cNvSpPr>
            <a:spLocks noChangeArrowheads="1"/>
          </p:cNvSpPr>
          <p:nvPr/>
        </p:nvSpPr>
        <p:spPr bwMode="auto">
          <a:xfrm>
            <a:off x="3175" y="5718175"/>
            <a:ext cx="9144000" cy="1279525"/>
          </a:xfrm>
          <a:prstGeom prst="rect">
            <a:avLst/>
          </a:prstGeom>
          <a:noFill/>
          <a:ln w="9525">
            <a:noFill/>
            <a:miter lim="800000"/>
            <a:headEnd/>
            <a:tailEnd/>
          </a:ln>
          <a:effectLst/>
        </p:spPr>
        <p:txBody>
          <a:bodyPr>
            <a:spAutoFit/>
          </a:bodyPr>
          <a:lstStyle/>
          <a:p>
            <a:pPr algn="l"/>
            <a:r>
              <a:rPr lang="en-US" sz="1200">
                <a:latin typeface="Times New Roman" charset="0"/>
                <a:cs typeface="Times New Roman" charset="0"/>
              </a:rPr>
              <a:t> </a:t>
            </a:r>
          </a:p>
          <a:p>
            <a:pPr algn="l" eaLnBrk="0" hangingPunct="0"/>
            <a:r>
              <a:rPr lang="en-US" sz="1200">
                <a:latin typeface="Times New Roman" charset="0"/>
                <a:cs typeface="Times New Roman" charset="0"/>
              </a:rPr>
              <a:t> </a:t>
            </a:r>
          </a:p>
          <a:p>
            <a:pPr algn="l" eaLnBrk="0" hangingPunct="0"/>
            <a:r>
              <a:rPr lang="en-US" sz="1200">
                <a:latin typeface="Times New Roman" charset="0"/>
                <a:cs typeface="Times New Roman" charset="0"/>
              </a:rPr>
              <a:t> </a:t>
            </a:r>
          </a:p>
          <a:p>
            <a:pPr algn="l" eaLnBrk="0" hangingPunct="0"/>
            <a:endParaRPr lang="en-US" sz="1800" b="1">
              <a:latin typeface="Times New Roman" charset="0"/>
              <a:cs typeface="Times New Roman" charset="0"/>
            </a:endParaRPr>
          </a:p>
          <a:p>
            <a:pPr algn="l" eaLnBrk="0" hangingPunct="0"/>
            <a:endParaRPr lang="en-US">
              <a:latin typeface="Times New Roman" charset="0"/>
            </a:endParaRPr>
          </a:p>
        </p:txBody>
      </p:sp>
      <p:graphicFrame>
        <p:nvGraphicFramePr>
          <p:cNvPr id="1505342" name="Group 62"/>
          <p:cNvGraphicFramePr>
            <a:graphicFrameLocks noGrp="1"/>
          </p:cNvGraphicFramePr>
          <p:nvPr/>
        </p:nvGraphicFramePr>
        <p:xfrm>
          <a:off x="863600" y="1397000"/>
          <a:ext cx="8077200" cy="4108071"/>
        </p:xfrm>
        <a:graphic>
          <a:graphicData uri="http://schemas.openxmlformats.org/drawingml/2006/table">
            <a:tbl>
              <a:tblPr/>
              <a:tblGrid>
                <a:gridCol w="1547813">
                  <a:extLst>
                    <a:ext uri="{9D8B030D-6E8A-4147-A177-3AD203B41FA5}">
                      <a16:colId xmlns:a16="http://schemas.microsoft.com/office/drawing/2014/main" val="20000"/>
                    </a:ext>
                  </a:extLst>
                </a:gridCol>
                <a:gridCol w="1347787">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tblGrid>
              <a:tr h="681038">
                <a:tc rowSpan="2">
                  <a:txBody>
                    <a:bodyPr/>
                    <a:lstStyle/>
                    <a:p>
                      <a:pPr marL="0" marR="0" lvl="0" indent="0" algn="l"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dirty="0">
                          <a:ln>
                            <a:noFill/>
                          </a:ln>
                          <a:solidFill>
                            <a:srgbClr val="442359"/>
                          </a:solidFill>
                          <a:effectLst/>
                          <a:latin typeface="Arial" charset="0"/>
                        </a:rPr>
                        <a:t>2</a:t>
                      </a:r>
                      <a:r>
                        <a:rPr kumimoji="0" lang="en-GB" sz="2000" b="1" i="0" u="none" strike="noStrike" cap="none" normalizeH="0" baseline="30000" dirty="0">
                          <a:ln>
                            <a:noFill/>
                          </a:ln>
                          <a:solidFill>
                            <a:srgbClr val="442359"/>
                          </a:solidFill>
                          <a:effectLst/>
                          <a:latin typeface="Arial" charset="0"/>
                        </a:rPr>
                        <a:t>nd</a:t>
                      </a:r>
                      <a:r>
                        <a:rPr kumimoji="0" lang="en-GB" sz="2000" b="1" i="0" u="none" strike="noStrike" cap="none" normalizeH="0" baseline="0" dirty="0">
                          <a:ln>
                            <a:noFill/>
                          </a:ln>
                          <a:solidFill>
                            <a:srgbClr val="442359"/>
                          </a:solidFill>
                          <a:effectLst/>
                          <a:latin typeface="Arial" charset="0"/>
                        </a:rPr>
                        <a:t> line PII PFS HR</a:t>
                      </a:r>
                      <a:r>
                        <a:rPr kumimoji="0" lang="en-GB" sz="1600" b="1" i="0" u="none" strike="noStrike" cap="none" normalizeH="0" baseline="0" dirty="0">
                          <a:ln>
                            <a:noFill/>
                          </a:ln>
                          <a:solidFill>
                            <a:srgbClr val="442359"/>
                          </a:solidFill>
                          <a:effectLst/>
                          <a:latin typeface="Arial" charset="0"/>
                        </a:rPr>
                        <a:t>(</a:t>
                      </a:r>
                      <a:r>
                        <a:rPr kumimoji="0" lang="en-GB" sz="1600" b="1" i="0" u="none" strike="noStrike" cap="none" normalizeH="0" baseline="0" dirty="0" err="1">
                          <a:ln>
                            <a:noFill/>
                          </a:ln>
                          <a:solidFill>
                            <a:srgbClr val="442359"/>
                          </a:solidFill>
                          <a:effectLst/>
                          <a:latin typeface="Arial" charset="0"/>
                        </a:rPr>
                        <a:t>ced:bev</a:t>
                      </a:r>
                      <a:r>
                        <a:rPr kumimoji="0" lang="en-GB" sz="1600" b="1" i="0" u="none" strike="noStrike" cap="none" normalizeH="0" baseline="0" dirty="0">
                          <a:ln>
                            <a:noFill/>
                          </a:ln>
                          <a:solidFill>
                            <a:srgbClr val="442359"/>
                          </a:solidFill>
                          <a:effectLst/>
                          <a:latin typeface="Arial" charset="0"/>
                        </a:rPr>
                        <a:t>)</a:t>
                      </a:r>
                      <a:endParaRPr kumimoji="0" lang="en-GB" sz="2000" b="1" i="0" u="none" strike="noStrike" cap="none" normalizeH="0" baseline="0" dirty="0">
                        <a:ln>
                          <a:noFill/>
                        </a:ln>
                        <a:solidFill>
                          <a:srgbClr val="442359"/>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dirty="0">
                          <a:ln>
                            <a:noFill/>
                          </a:ln>
                          <a:solidFill>
                            <a:srgbClr val="442359"/>
                          </a:solidFill>
                          <a:effectLst/>
                          <a:latin typeface="Arial" charset="0"/>
                        </a:rPr>
                        <a:t>RR diff. (</a:t>
                      </a:r>
                      <a:r>
                        <a:rPr kumimoji="0" lang="en-GB" sz="2000" b="1" i="0" u="none" strike="noStrike" cap="none" normalizeH="0" baseline="0" dirty="0" err="1">
                          <a:ln>
                            <a:noFill/>
                          </a:ln>
                          <a:solidFill>
                            <a:srgbClr val="442359"/>
                          </a:solidFill>
                          <a:effectLst/>
                          <a:latin typeface="Arial" charset="0"/>
                        </a:rPr>
                        <a:t>ced</a:t>
                      </a:r>
                      <a:r>
                        <a:rPr kumimoji="0" lang="en-GB" sz="2000" b="1" i="0" u="none" strike="noStrike" cap="none" normalizeH="0" baseline="0" dirty="0">
                          <a:ln>
                            <a:noFill/>
                          </a:ln>
                          <a:solidFill>
                            <a:srgbClr val="442359"/>
                          </a:solidFill>
                          <a:effectLst/>
                          <a:latin typeface="Arial" charset="0"/>
                        </a:rPr>
                        <a:t>. – </a:t>
                      </a:r>
                      <a:r>
                        <a:rPr kumimoji="0" lang="en-GB" sz="2000" b="1" i="0" u="none" strike="noStrike" cap="none" normalizeH="0" baseline="0" dirty="0" err="1">
                          <a:ln>
                            <a:noFill/>
                          </a:ln>
                          <a:solidFill>
                            <a:srgbClr val="442359"/>
                          </a:solidFill>
                          <a:effectLst/>
                          <a:latin typeface="Arial" charset="0"/>
                        </a:rPr>
                        <a:t>bev</a:t>
                      </a:r>
                      <a:r>
                        <a:rPr kumimoji="0" lang="en-GB" sz="2000" b="1" i="0" u="none" strike="noStrike" cap="none" normalizeH="0" baseline="0" dirty="0">
                          <a:ln>
                            <a:noFill/>
                          </a:ln>
                          <a:solidFill>
                            <a:srgbClr val="442359"/>
                          </a:solidFill>
                          <a:effectLst/>
                          <a:latin typeface="Arial" charset="0"/>
                        </a:rPr>
                        <a:t>.) in PII part of Adaptive trial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712788">
                <a:tc vMerge="1">
                  <a:txBody>
                    <a:bodyPr/>
                    <a:lstStyle/>
                    <a:p>
                      <a:pPr marL="0" marR="0" lvl="0" indent="0" algn="l" defTabSz="914400" rtl="0" eaLnBrk="1" fontAlgn="base" latinLnBrk="0" hangingPunct="1">
                        <a:lnSpc>
                          <a:spcPct val="100000"/>
                        </a:lnSpc>
                        <a:spcBef>
                          <a:spcPct val="20000"/>
                        </a:spcBef>
                        <a:spcAft>
                          <a:spcPct val="0"/>
                        </a:spcAft>
                        <a:buClr>
                          <a:srgbClr val="EAAF0F"/>
                        </a:buClr>
                        <a:buSzTx/>
                        <a:buFont typeface="Wingdings" pitchFamily="2" charset="2"/>
                        <a:buNone/>
                        <a:tabLst/>
                      </a:pPr>
                      <a:endParaRPr kumimoji="0" lang="en-US" sz="2000" b="0" i="0" u="none" strike="noStrike" cap="none" normalizeH="0" baseline="0" dirty="0">
                        <a:ln>
                          <a:noFill/>
                        </a:ln>
                        <a:solidFill>
                          <a:srgbClr val="442359"/>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a:ln>
                            <a:noFill/>
                          </a:ln>
                          <a:solidFill>
                            <a:srgbClr val="442359"/>
                          </a:solidFill>
                          <a:effectLst/>
                          <a:latin typeface="Arial" charset="0"/>
                          <a:cs typeface="Times New Roman" charset="0"/>
                        </a:rPr>
                        <a:t>≤-10</a:t>
                      </a:r>
                      <a:r>
                        <a:rPr kumimoji="0" lang="en-GB" sz="1800" b="0" i="0" u="none" strike="noStrike" cap="none" normalizeH="0" baseline="0">
                          <a:ln>
                            <a:noFill/>
                          </a:ln>
                          <a:solidFill>
                            <a:srgbClr val="442359"/>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1" i="0" u="none" strike="noStrike" cap="none" normalizeH="0" baseline="0">
                          <a:ln>
                            <a:noFill/>
                          </a:ln>
                          <a:solidFill>
                            <a:srgbClr val="442359"/>
                          </a:solidFill>
                          <a:effectLst/>
                          <a:latin typeface="Arial" charset="0"/>
                        </a:rPr>
                        <a:t>&gt;</a:t>
                      </a:r>
                      <a:r>
                        <a:rPr kumimoji="0" lang="en-GB" sz="1800" b="0" i="0" u="none" strike="noStrike" cap="none" normalizeH="0" baseline="0">
                          <a:ln>
                            <a:noFill/>
                          </a:ln>
                          <a:solidFill>
                            <a:srgbClr val="442359"/>
                          </a:solidFill>
                          <a:effectLst/>
                          <a:latin typeface="Arial" charset="0"/>
                        </a:rPr>
                        <a:t>-10% to &lt;-5%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a:ln>
                            <a:noFill/>
                          </a:ln>
                          <a:solidFill>
                            <a:srgbClr val="442359"/>
                          </a:solidFill>
                          <a:effectLst/>
                          <a:latin typeface="Arial" charset="0"/>
                        </a:rPr>
                        <a:t>≥-5% to &lt;0%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a:ln>
                            <a:noFill/>
                          </a:ln>
                          <a:solidFill>
                            <a:srgbClr val="442359"/>
                          </a:solidFill>
                          <a:effectLst/>
                          <a:latin typeface="Arial" charset="0"/>
                        </a:rPr>
                        <a:t>≥0% to </a:t>
                      </a:r>
                      <a:r>
                        <a:rPr kumimoji="0" lang="en-GB" sz="1800" b="0" i="0" u="none" strike="noStrike" cap="none" normalizeH="0" baseline="0">
                          <a:ln>
                            <a:noFill/>
                          </a:ln>
                          <a:solidFill>
                            <a:srgbClr val="442359"/>
                          </a:solidFill>
                          <a:effectLst/>
                          <a:latin typeface="Arial" charset="0"/>
                          <a:cs typeface="Times New Roman" charset="0"/>
                        </a:rPr>
                        <a:t>≤</a:t>
                      </a:r>
                      <a:r>
                        <a:rPr kumimoji="0" lang="en-GB" sz="1800" b="0" i="0" u="none" strike="noStrike" cap="none" normalizeH="0" baseline="0">
                          <a:ln>
                            <a:noFill/>
                          </a:ln>
                          <a:solidFill>
                            <a:srgbClr val="442359"/>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a:ln>
                            <a:noFill/>
                          </a:ln>
                          <a:solidFill>
                            <a:srgbClr val="442359"/>
                          </a:solidFill>
                          <a:effectLst/>
                          <a:latin typeface="Arial" charset="0"/>
                        </a:rPr>
                        <a:t>&gt;5%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4363">
                <a:tc>
                  <a:txBody>
                    <a:bodyPr/>
                    <a:lstStyle/>
                    <a:p>
                      <a:pPr marL="0" marR="0" lvl="0" indent="0" algn="l"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dirty="0">
                          <a:ln>
                            <a:noFill/>
                          </a:ln>
                          <a:solidFill>
                            <a:srgbClr val="442359"/>
                          </a:solidFill>
                          <a:effectLst/>
                          <a:latin typeface="Arial" charset="0"/>
                        </a:rPr>
                        <a:t>&gt;1.05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1" i="0" u="none" strike="noStrike" cap="none" normalizeH="0" baseline="0">
                          <a:ln>
                            <a:noFill/>
                          </a:ln>
                          <a:solidFill>
                            <a:srgbClr val="FF0000"/>
                          </a:solidFill>
                          <a:effectLst/>
                          <a:latin typeface="Arial" charset="0"/>
                        </a:rPr>
                        <a:t>NO GO</a:t>
                      </a:r>
                      <a:r>
                        <a:rPr kumimoji="0" lang="en-GB" sz="1800" b="1" i="0" u="none" strike="noStrike" cap="none" normalizeH="0" baseline="30000">
                          <a:ln>
                            <a:noFill/>
                          </a:ln>
                          <a:solidFill>
                            <a:srgbClr val="FF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1" i="0" u="none" strike="noStrike" cap="none" normalizeH="0" baseline="0">
                          <a:ln>
                            <a:noFill/>
                          </a:ln>
                          <a:solidFill>
                            <a:srgbClr val="FF0000"/>
                          </a:solidFill>
                          <a:effectLst/>
                          <a:latin typeface="Arial" charset="0"/>
                        </a:rPr>
                        <a:t>NO GO</a:t>
                      </a:r>
                      <a:r>
                        <a:rPr kumimoji="0" lang="en-GB" sz="1800" b="1" i="0" u="none" strike="noStrike" cap="none" normalizeH="0" baseline="30000">
                          <a:ln>
                            <a:noFill/>
                          </a:ln>
                          <a:solidFill>
                            <a:srgbClr val="FF0000"/>
                          </a:solidFill>
                          <a:effectLst/>
                          <a:latin typeface="Arial" charset="0"/>
                        </a:rPr>
                        <a:t>#</a:t>
                      </a:r>
                    </a:p>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endParaRPr kumimoji="0" lang="en-GB" sz="1800" b="1" i="0" u="none" strike="noStrike" cap="none" normalizeH="0" baseline="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1" i="0" u="none" strike="noStrike" cap="none" normalizeH="0" baseline="0">
                          <a:ln>
                            <a:noFill/>
                          </a:ln>
                          <a:solidFill>
                            <a:srgbClr val="FF0000"/>
                          </a:solidFill>
                          <a:effectLst/>
                          <a:latin typeface="Arial" charset="0"/>
                        </a:rPr>
                        <a:t>NO GO</a:t>
                      </a:r>
                      <a:r>
                        <a:rPr kumimoji="0" lang="en-GB" sz="1800" b="1" i="0" u="none" strike="noStrike" cap="none" normalizeH="0" baseline="30000">
                          <a:ln>
                            <a:noFill/>
                          </a:ln>
                          <a:solidFill>
                            <a:srgbClr val="FF0000"/>
                          </a:solidFill>
                          <a:effectLst/>
                          <a:latin typeface="Arial" charset="0"/>
                        </a:rPr>
                        <a:t>#</a:t>
                      </a:r>
                      <a:endParaRPr kumimoji="0" lang="en-GB" sz="1800" b="1" i="0" u="none" strike="noStrike" cap="none" normalizeH="0" baseline="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400" b="1" i="0" u="none" strike="noStrike" cap="none" normalizeH="0" baseline="0" dirty="0">
                          <a:ln>
                            <a:noFill/>
                          </a:ln>
                          <a:solidFill>
                            <a:srgbClr val="FF9900"/>
                          </a:solidFill>
                          <a:effectLst/>
                          <a:latin typeface="Arial" charset="0"/>
                        </a:rPr>
                        <a:t>Apply </a:t>
                      </a:r>
                      <a:r>
                        <a:rPr kumimoji="0" lang="en-GB" sz="1400" b="1" i="0" u="none" strike="noStrike" cap="none" normalizeH="0" baseline="0" dirty="0" err="1">
                          <a:ln>
                            <a:noFill/>
                          </a:ln>
                          <a:solidFill>
                            <a:srgbClr val="FF9900"/>
                          </a:solidFill>
                          <a:effectLst/>
                          <a:latin typeface="Arial" charset="0"/>
                        </a:rPr>
                        <a:t>pbo</a:t>
                      </a:r>
                      <a:r>
                        <a:rPr kumimoji="0" lang="en-GB" sz="1400" b="1" i="0" u="none" strike="noStrike" cap="none" normalizeH="0" baseline="0" dirty="0">
                          <a:ln>
                            <a:noFill/>
                          </a:ln>
                          <a:solidFill>
                            <a:srgbClr val="FF9900"/>
                          </a:solidFill>
                          <a:effectLst/>
                          <a:latin typeface="Arial" charset="0"/>
                        </a:rPr>
                        <a:t> criteria**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400" b="1" i="0" u="none" strike="noStrike" cap="none" normalizeH="0" baseline="0" dirty="0">
                          <a:ln>
                            <a:noFill/>
                          </a:ln>
                          <a:solidFill>
                            <a:srgbClr val="FF9900"/>
                          </a:solidFill>
                          <a:effectLst/>
                          <a:latin typeface="Arial" charset="0"/>
                        </a:rPr>
                        <a:t>Apply </a:t>
                      </a:r>
                      <a:r>
                        <a:rPr kumimoji="0" lang="en-GB" sz="1400" b="1" i="0" u="none" strike="noStrike" cap="none" normalizeH="0" baseline="0" dirty="0" err="1">
                          <a:ln>
                            <a:noFill/>
                          </a:ln>
                          <a:solidFill>
                            <a:srgbClr val="FF9900"/>
                          </a:solidFill>
                          <a:effectLst/>
                          <a:latin typeface="Arial" charset="0"/>
                        </a:rPr>
                        <a:t>pbo</a:t>
                      </a:r>
                      <a:r>
                        <a:rPr kumimoji="0" lang="en-GB" sz="1400" b="1" i="0" u="none" strike="noStrike" cap="none" normalizeH="0" baseline="0" dirty="0">
                          <a:ln>
                            <a:noFill/>
                          </a:ln>
                          <a:solidFill>
                            <a:srgbClr val="FF9900"/>
                          </a:solidFill>
                          <a:effectLst/>
                          <a:latin typeface="Arial" charset="0"/>
                        </a:rPr>
                        <a:t> criteria**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7525">
                <a:tc>
                  <a:txBody>
                    <a:bodyPr/>
                    <a:lstStyle/>
                    <a:p>
                      <a:pPr marL="0" marR="0" lvl="0" indent="0" algn="l"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a:ln>
                            <a:noFill/>
                          </a:ln>
                          <a:solidFill>
                            <a:srgbClr val="442359"/>
                          </a:solidFill>
                          <a:effectLst/>
                          <a:latin typeface="Arial" charset="0"/>
                        </a:rPr>
                        <a:t>≥1 -  </a:t>
                      </a:r>
                      <a:r>
                        <a:rPr kumimoji="0" lang="en-GB" sz="1800" b="0" i="0" u="none" strike="noStrike" cap="none" normalizeH="0" baseline="0">
                          <a:ln>
                            <a:noFill/>
                          </a:ln>
                          <a:solidFill>
                            <a:srgbClr val="442359"/>
                          </a:solidFill>
                          <a:effectLst/>
                          <a:latin typeface="Arial" charset="0"/>
                          <a:cs typeface="Times New Roman" charset="0"/>
                        </a:rPr>
                        <a:t>≤</a:t>
                      </a:r>
                      <a:r>
                        <a:rPr kumimoji="0" lang="en-GB" sz="1800" b="0" i="0" u="none" strike="noStrike" cap="none" normalizeH="0" baseline="0">
                          <a:ln>
                            <a:noFill/>
                          </a:ln>
                          <a:solidFill>
                            <a:srgbClr val="442359"/>
                          </a:solidFill>
                          <a:effectLst/>
                          <a:latin typeface="Arial" charset="0"/>
                        </a:rPr>
                        <a:t>1.05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1" i="0" u="none" strike="noStrike" cap="none" normalizeH="0" baseline="0">
                          <a:ln>
                            <a:noFill/>
                          </a:ln>
                          <a:solidFill>
                            <a:srgbClr val="FF0000"/>
                          </a:solidFill>
                          <a:effectLst/>
                          <a:latin typeface="Arial" charset="0"/>
                        </a:rPr>
                        <a:t>NO GO</a:t>
                      </a:r>
                      <a:r>
                        <a:rPr kumimoji="0" lang="en-GB" sz="1800" b="1" i="0" u="none" strike="noStrike" cap="none" normalizeH="0" baseline="30000">
                          <a:ln>
                            <a:noFill/>
                          </a:ln>
                          <a:solidFill>
                            <a:srgbClr val="FF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1" i="0" u="none" strike="noStrike" cap="none" normalizeH="0" baseline="0">
                          <a:ln>
                            <a:noFill/>
                          </a:ln>
                          <a:solidFill>
                            <a:srgbClr val="FF0000"/>
                          </a:solidFill>
                          <a:effectLst/>
                          <a:latin typeface="Arial" charset="0"/>
                        </a:rPr>
                        <a:t>NO GO</a:t>
                      </a:r>
                      <a:r>
                        <a:rPr kumimoji="0" lang="en-GB" sz="1800" b="1" i="0" u="none" strike="noStrike" cap="none" normalizeH="0" baseline="30000">
                          <a:ln>
                            <a:noFill/>
                          </a:ln>
                          <a:solidFill>
                            <a:srgbClr val="FF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400" b="1" i="0" u="none" strike="noStrike" cap="none" normalizeH="0" baseline="0" dirty="0">
                          <a:ln>
                            <a:noFill/>
                          </a:ln>
                          <a:solidFill>
                            <a:srgbClr val="FF9900"/>
                          </a:solidFill>
                          <a:effectLst/>
                          <a:latin typeface="Arial" charset="0"/>
                        </a:rPr>
                        <a:t>Apply </a:t>
                      </a:r>
                      <a:r>
                        <a:rPr kumimoji="0" lang="en-GB" sz="1400" b="1" i="0" u="none" strike="noStrike" cap="none" normalizeH="0" baseline="0" dirty="0" err="1">
                          <a:ln>
                            <a:noFill/>
                          </a:ln>
                          <a:solidFill>
                            <a:srgbClr val="FF9900"/>
                          </a:solidFill>
                          <a:effectLst/>
                          <a:latin typeface="Arial" charset="0"/>
                        </a:rPr>
                        <a:t>pbo</a:t>
                      </a:r>
                      <a:r>
                        <a:rPr kumimoji="0" lang="en-GB" sz="1400" b="1" i="0" u="none" strike="noStrike" cap="none" normalizeH="0" baseline="0" dirty="0">
                          <a:ln>
                            <a:noFill/>
                          </a:ln>
                          <a:solidFill>
                            <a:srgbClr val="FF9900"/>
                          </a:solidFill>
                          <a:effectLst/>
                          <a:latin typeface="Arial" charset="0"/>
                        </a:rPr>
                        <a:t> criteria*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400" b="1" i="0" u="none" strike="noStrike" cap="none" normalizeH="0" baseline="0" dirty="0">
                          <a:ln>
                            <a:noFill/>
                          </a:ln>
                          <a:solidFill>
                            <a:srgbClr val="FF9900"/>
                          </a:solidFill>
                          <a:effectLst/>
                          <a:latin typeface="Arial" charset="0"/>
                        </a:rPr>
                        <a:t>Apply </a:t>
                      </a:r>
                      <a:r>
                        <a:rPr kumimoji="0" lang="en-GB" sz="1400" b="1" i="0" u="none" strike="noStrike" cap="none" normalizeH="0" baseline="0" dirty="0" err="1">
                          <a:ln>
                            <a:noFill/>
                          </a:ln>
                          <a:solidFill>
                            <a:srgbClr val="FF9900"/>
                          </a:solidFill>
                          <a:effectLst/>
                          <a:latin typeface="Arial" charset="0"/>
                        </a:rPr>
                        <a:t>pbo</a:t>
                      </a:r>
                      <a:r>
                        <a:rPr kumimoji="0" lang="en-GB" sz="1400" b="1" i="0" u="none" strike="noStrike" cap="none" normalizeH="0" baseline="0" dirty="0">
                          <a:ln>
                            <a:noFill/>
                          </a:ln>
                          <a:solidFill>
                            <a:srgbClr val="FF9900"/>
                          </a:solidFill>
                          <a:effectLst/>
                          <a:latin typeface="Arial" charset="0"/>
                        </a:rPr>
                        <a:t> criteria*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a:ln>
                            <a:noFill/>
                          </a:ln>
                          <a:solidFill>
                            <a:srgbClr val="009900"/>
                          </a:solidFill>
                          <a:effectLst/>
                          <a:latin typeface="Arial" charset="0"/>
                        </a:rPr>
                        <a:t>GO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4038">
                <a:tc>
                  <a:txBody>
                    <a:bodyPr/>
                    <a:lstStyle/>
                    <a:p>
                      <a:pPr marL="0" marR="0" lvl="0" indent="0" algn="l"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a:ln>
                            <a:noFill/>
                          </a:ln>
                          <a:solidFill>
                            <a:srgbClr val="442359"/>
                          </a:solidFill>
                          <a:effectLst/>
                          <a:latin typeface="Arial" charset="0"/>
                        </a:rPr>
                        <a:t>≥0.95 - &lt;1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400" b="1" i="0" u="none" strike="noStrike" cap="none" normalizeH="0" baseline="0" dirty="0">
                          <a:ln>
                            <a:noFill/>
                          </a:ln>
                          <a:solidFill>
                            <a:srgbClr val="FF9900"/>
                          </a:solidFill>
                          <a:effectLst/>
                          <a:latin typeface="Arial" charset="0"/>
                        </a:rPr>
                        <a:t>Apply </a:t>
                      </a:r>
                      <a:r>
                        <a:rPr kumimoji="0" lang="en-GB" sz="1400" b="1" i="0" u="none" strike="noStrike" cap="none" normalizeH="0" baseline="0" dirty="0" err="1">
                          <a:ln>
                            <a:noFill/>
                          </a:ln>
                          <a:solidFill>
                            <a:srgbClr val="FF9900"/>
                          </a:solidFill>
                          <a:effectLst/>
                          <a:latin typeface="Arial" charset="0"/>
                        </a:rPr>
                        <a:t>pbo</a:t>
                      </a:r>
                      <a:r>
                        <a:rPr kumimoji="0" lang="en-GB" sz="1400" b="1" i="0" u="none" strike="noStrike" cap="none" normalizeH="0" baseline="0" dirty="0">
                          <a:ln>
                            <a:noFill/>
                          </a:ln>
                          <a:solidFill>
                            <a:srgbClr val="FF9900"/>
                          </a:solidFill>
                          <a:effectLst/>
                          <a:latin typeface="Arial" charset="0"/>
                        </a:rPr>
                        <a:t> criteria*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400" b="1" i="0" u="none" strike="noStrike" cap="none" normalizeH="0" baseline="0" dirty="0">
                          <a:ln>
                            <a:noFill/>
                          </a:ln>
                          <a:solidFill>
                            <a:srgbClr val="FF9900"/>
                          </a:solidFill>
                          <a:effectLst/>
                          <a:latin typeface="Arial" charset="0"/>
                        </a:rPr>
                        <a:t>Apply </a:t>
                      </a:r>
                      <a:r>
                        <a:rPr kumimoji="0" lang="en-GB" sz="1400" b="1" i="0" u="none" strike="noStrike" cap="none" normalizeH="0" baseline="0" dirty="0" err="1">
                          <a:ln>
                            <a:noFill/>
                          </a:ln>
                          <a:solidFill>
                            <a:srgbClr val="FF9900"/>
                          </a:solidFill>
                          <a:effectLst/>
                          <a:latin typeface="Arial" charset="0"/>
                        </a:rPr>
                        <a:t>pbo</a:t>
                      </a:r>
                      <a:r>
                        <a:rPr kumimoji="0" lang="en-GB" sz="1400" b="1" i="0" u="none" strike="noStrike" cap="none" normalizeH="0" baseline="0" dirty="0">
                          <a:ln>
                            <a:noFill/>
                          </a:ln>
                          <a:solidFill>
                            <a:srgbClr val="FF9900"/>
                          </a:solidFill>
                          <a:effectLst/>
                          <a:latin typeface="Arial" charset="0"/>
                        </a:rPr>
                        <a:t> criteria*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dirty="0">
                          <a:ln>
                            <a:noFill/>
                          </a:ln>
                          <a:solidFill>
                            <a:srgbClr val="009900"/>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a:ln>
                            <a:noFill/>
                          </a:ln>
                          <a:solidFill>
                            <a:srgbClr val="009900"/>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a:ln>
                            <a:noFill/>
                          </a:ln>
                          <a:solidFill>
                            <a:srgbClr val="009900"/>
                          </a:solidFill>
                          <a:effectLst/>
                          <a:latin typeface="Arial" charset="0"/>
                        </a:rPr>
                        <a:t>GO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50863">
                <a:tc>
                  <a:txBody>
                    <a:bodyPr/>
                    <a:lstStyle/>
                    <a:p>
                      <a:pPr marL="0" marR="0" lvl="0" indent="0" algn="l"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a:ln>
                            <a:noFill/>
                          </a:ln>
                          <a:solidFill>
                            <a:srgbClr val="442359"/>
                          </a:solidFill>
                          <a:effectLst/>
                          <a:latin typeface="Arial" charset="0"/>
                        </a:rPr>
                        <a:t>≥ 0.83- &lt;0.95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400" b="1" i="0" u="none" strike="noStrike" cap="none" normalizeH="0" baseline="0" dirty="0">
                          <a:ln>
                            <a:noFill/>
                          </a:ln>
                          <a:solidFill>
                            <a:srgbClr val="FF9900"/>
                          </a:solidFill>
                          <a:effectLst/>
                          <a:latin typeface="Arial" charset="0"/>
                        </a:rPr>
                        <a:t>Apply </a:t>
                      </a:r>
                      <a:r>
                        <a:rPr kumimoji="0" lang="en-GB" sz="1400" b="1" i="0" u="none" strike="noStrike" cap="none" normalizeH="0" baseline="0" dirty="0" err="1">
                          <a:ln>
                            <a:noFill/>
                          </a:ln>
                          <a:solidFill>
                            <a:srgbClr val="FF9900"/>
                          </a:solidFill>
                          <a:effectLst/>
                          <a:latin typeface="Arial" charset="0"/>
                        </a:rPr>
                        <a:t>pbo</a:t>
                      </a:r>
                      <a:r>
                        <a:rPr kumimoji="0" lang="en-GB" sz="1400" b="1" i="0" u="none" strike="noStrike" cap="none" normalizeH="0" baseline="0" dirty="0">
                          <a:ln>
                            <a:noFill/>
                          </a:ln>
                          <a:solidFill>
                            <a:srgbClr val="FF9900"/>
                          </a:solidFill>
                          <a:effectLst/>
                          <a:latin typeface="Arial" charset="0"/>
                        </a:rPr>
                        <a:t> criteria*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dirty="0">
                          <a:ln>
                            <a:noFill/>
                          </a:ln>
                          <a:solidFill>
                            <a:srgbClr val="009900"/>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dirty="0">
                          <a:ln>
                            <a:noFill/>
                          </a:ln>
                          <a:solidFill>
                            <a:srgbClr val="009900"/>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a:ln>
                            <a:noFill/>
                          </a:ln>
                          <a:solidFill>
                            <a:srgbClr val="009900"/>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a:ln>
                            <a:noFill/>
                          </a:ln>
                          <a:solidFill>
                            <a:srgbClr val="009900"/>
                          </a:solidFill>
                          <a:effectLst/>
                          <a:latin typeface="Arial" charset="0"/>
                        </a:rPr>
                        <a:t>GO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1475">
                <a:tc>
                  <a:txBody>
                    <a:bodyPr/>
                    <a:lstStyle/>
                    <a:p>
                      <a:pPr marL="0" marR="0" lvl="0" indent="0" algn="l"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a:ln>
                            <a:noFill/>
                          </a:ln>
                          <a:solidFill>
                            <a:srgbClr val="442359"/>
                          </a:solidFill>
                          <a:effectLst/>
                          <a:latin typeface="Arial" charset="0"/>
                        </a:rPr>
                        <a:t>&lt;0.83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a:ln>
                            <a:noFill/>
                          </a:ln>
                          <a:solidFill>
                            <a:srgbClr val="009900"/>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a:ln>
                            <a:noFill/>
                          </a:ln>
                          <a:solidFill>
                            <a:srgbClr val="009900"/>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a:ln>
                            <a:noFill/>
                          </a:ln>
                          <a:solidFill>
                            <a:srgbClr val="009900"/>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a:ln>
                            <a:noFill/>
                          </a:ln>
                          <a:solidFill>
                            <a:srgbClr val="009900"/>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dirty="0">
                          <a:ln>
                            <a:noFill/>
                          </a:ln>
                          <a:solidFill>
                            <a:srgbClr val="009900"/>
                          </a:solidFill>
                          <a:effectLst/>
                          <a:latin typeface="Arial" charset="0"/>
                        </a:rPr>
                        <a:t>GO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505338" name="Text Box 58"/>
          <p:cNvSpPr txBox="1">
            <a:spLocks noChangeArrowheads="1"/>
          </p:cNvSpPr>
          <p:nvPr/>
        </p:nvSpPr>
        <p:spPr bwMode="auto">
          <a:xfrm>
            <a:off x="4419600" y="5105400"/>
            <a:ext cx="184150" cy="457200"/>
          </a:xfrm>
          <a:prstGeom prst="rect">
            <a:avLst/>
          </a:prstGeom>
          <a:noFill/>
          <a:ln w="9525">
            <a:noFill/>
            <a:miter lim="800000"/>
            <a:headEnd/>
            <a:tailEnd/>
          </a:ln>
          <a:effectLst/>
        </p:spPr>
        <p:txBody>
          <a:bodyPr wrap="none">
            <a:spAutoFit/>
          </a:bodyPr>
          <a:lstStyle/>
          <a:p>
            <a:pPr algn="l"/>
            <a:endParaRPr lang="en-US">
              <a:latin typeface="Times New Roman" charset="0"/>
            </a:endParaRPr>
          </a:p>
        </p:txBody>
      </p:sp>
      <p:sp>
        <p:nvSpPr>
          <p:cNvPr id="1505339" name="Text Box 59"/>
          <p:cNvSpPr txBox="1">
            <a:spLocks noChangeArrowheads="1"/>
          </p:cNvSpPr>
          <p:nvPr/>
        </p:nvSpPr>
        <p:spPr bwMode="auto">
          <a:xfrm>
            <a:off x="241300" y="5595938"/>
            <a:ext cx="5700600" cy="646331"/>
          </a:xfrm>
          <a:prstGeom prst="rect">
            <a:avLst/>
          </a:prstGeom>
          <a:solidFill>
            <a:schemeClr val="bg1"/>
          </a:solidFill>
          <a:ln w="19050">
            <a:solidFill>
              <a:srgbClr val="FF9900"/>
            </a:solidFill>
            <a:miter lim="800000"/>
            <a:headEnd/>
            <a:tailEnd/>
          </a:ln>
          <a:effectLst/>
        </p:spPr>
        <p:txBody>
          <a:bodyPr wrap="none">
            <a:spAutoFit/>
          </a:bodyPr>
          <a:lstStyle/>
          <a:p>
            <a:pPr algn="l"/>
            <a:r>
              <a:rPr lang="en-GB" sz="1200" dirty="0">
                <a:solidFill>
                  <a:srgbClr val="FF9900"/>
                </a:solidFill>
                <a:latin typeface="Arial" charset="0"/>
              </a:rPr>
              <a:t>*If the PFS HR </a:t>
            </a:r>
            <a:r>
              <a:rPr lang="en-GB" sz="1200" dirty="0">
                <a:solidFill>
                  <a:srgbClr val="FF9900"/>
                </a:solidFill>
              </a:rPr>
              <a:t>from first  270 patients in the placebo trial  </a:t>
            </a:r>
            <a:r>
              <a:rPr lang="en-GB" sz="1200" dirty="0">
                <a:solidFill>
                  <a:srgbClr val="FF9900"/>
                </a:solidFill>
                <a:latin typeface="Arial" charset="0"/>
              </a:rPr>
              <a:t>is ≤ 0.8 then GO,  </a:t>
            </a:r>
          </a:p>
          <a:p>
            <a:pPr algn="l"/>
            <a:r>
              <a:rPr lang="en-GB" sz="1200" dirty="0">
                <a:solidFill>
                  <a:srgbClr val="FF9900"/>
                </a:solidFill>
                <a:latin typeface="Arial" charset="0"/>
              </a:rPr>
              <a:t>otherwise, </a:t>
            </a:r>
            <a:r>
              <a:rPr lang="en-GB" sz="1200" dirty="0" err="1">
                <a:solidFill>
                  <a:srgbClr val="FF9900"/>
                </a:solidFill>
                <a:latin typeface="Arial" charset="0"/>
              </a:rPr>
              <a:t>unblinded</a:t>
            </a:r>
            <a:r>
              <a:rPr lang="en-GB" sz="1200" dirty="0">
                <a:solidFill>
                  <a:srgbClr val="FF9900"/>
                </a:solidFill>
                <a:latin typeface="Arial" charset="0"/>
              </a:rPr>
              <a:t> and reviewed with AZ.</a:t>
            </a:r>
          </a:p>
          <a:p>
            <a:pPr algn="l"/>
            <a:r>
              <a:rPr lang="en-GB" sz="1200" b="1" dirty="0">
                <a:solidFill>
                  <a:srgbClr val="FF9900"/>
                </a:solidFill>
                <a:latin typeface="Arial" charset="0"/>
              </a:rPr>
              <a:t>** If HR in 2</a:t>
            </a:r>
            <a:r>
              <a:rPr lang="en-GB" sz="1200" b="1" baseline="30000" dirty="0">
                <a:solidFill>
                  <a:srgbClr val="FF9900"/>
                </a:solidFill>
                <a:latin typeface="Arial" charset="0"/>
              </a:rPr>
              <a:t>nd</a:t>
            </a:r>
            <a:r>
              <a:rPr lang="en-GB" sz="1200" b="1" dirty="0">
                <a:solidFill>
                  <a:srgbClr val="FF9900"/>
                </a:solidFill>
                <a:latin typeface="Arial" charset="0"/>
              </a:rPr>
              <a:t> line PII &gt; 1.05 option for AZ to </a:t>
            </a:r>
            <a:r>
              <a:rPr lang="en-GB" sz="1200" b="1" dirty="0" err="1">
                <a:solidFill>
                  <a:srgbClr val="FF9900"/>
                </a:solidFill>
                <a:latin typeface="Arial" charset="0"/>
              </a:rPr>
              <a:t>unblind</a:t>
            </a:r>
            <a:r>
              <a:rPr lang="en-GB" sz="1200" b="1" dirty="0">
                <a:solidFill>
                  <a:srgbClr val="FF9900"/>
                </a:solidFill>
                <a:latin typeface="Arial" charset="0"/>
              </a:rPr>
              <a:t> all trials regardless</a:t>
            </a:r>
          </a:p>
        </p:txBody>
      </p:sp>
      <p:sp>
        <p:nvSpPr>
          <p:cNvPr id="1505340" name="Text Box 60"/>
          <p:cNvSpPr txBox="1">
            <a:spLocks noChangeArrowheads="1"/>
          </p:cNvSpPr>
          <p:nvPr/>
        </p:nvSpPr>
        <p:spPr bwMode="auto">
          <a:xfrm>
            <a:off x="241300" y="6396038"/>
            <a:ext cx="4265463" cy="276999"/>
          </a:xfrm>
          <a:prstGeom prst="rect">
            <a:avLst/>
          </a:prstGeom>
          <a:solidFill>
            <a:schemeClr val="bg1"/>
          </a:solidFill>
          <a:ln w="19050">
            <a:solidFill>
              <a:srgbClr val="FF0000"/>
            </a:solidFill>
            <a:miter lim="800000"/>
            <a:headEnd/>
            <a:tailEnd/>
          </a:ln>
          <a:effectLst/>
        </p:spPr>
        <p:txBody>
          <a:bodyPr wrap="none">
            <a:spAutoFit/>
          </a:bodyPr>
          <a:lstStyle/>
          <a:p>
            <a:pPr algn="l"/>
            <a:r>
              <a:rPr lang="en-GB" sz="1200" dirty="0">
                <a:solidFill>
                  <a:srgbClr val="FF0000"/>
                </a:solidFill>
                <a:latin typeface="Arial" charset="0"/>
              </a:rPr>
              <a:t># all committed HORIZON EOP II data </a:t>
            </a:r>
            <a:r>
              <a:rPr lang="en-GB" sz="1200" dirty="0" err="1">
                <a:solidFill>
                  <a:srgbClr val="FF0000"/>
                </a:solidFill>
                <a:latin typeface="Arial" charset="0"/>
              </a:rPr>
              <a:t>unblinded</a:t>
            </a:r>
            <a:r>
              <a:rPr lang="en-GB" sz="1200" dirty="0">
                <a:solidFill>
                  <a:srgbClr val="FF0000"/>
                </a:solidFill>
                <a:latin typeface="Arial" charset="0"/>
              </a:rPr>
              <a:t> to AZ.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dirty="0"/>
              <a:t>What happened?</a:t>
            </a:r>
          </a:p>
        </p:txBody>
      </p:sp>
      <p:sp>
        <p:nvSpPr>
          <p:cNvPr id="5" name="Slide Number Placeholder 4"/>
          <p:cNvSpPr>
            <a:spLocks noGrp="1"/>
          </p:cNvSpPr>
          <p:nvPr>
            <p:ph type="sldNum" sz="quarter" idx="4294967295"/>
          </p:nvPr>
        </p:nvSpPr>
        <p:spPr>
          <a:xfrm>
            <a:off x="0" y="6354763"/>
            <a:ext cx="466725" cy="358775"/>
          </a:xfrm>
        </p:spPr>
        <p:txBody>
          <a:bodyPr/>
          <a:lstStyle/>
          <a:p>
            <a:pPr>
              <a:defRPr/>
            </a:pPr>
            <a:fld id="{1748D8EB-9301-403A-889B-E8DDB32CFF4A}" type="slidenum">
              <a:rPr lang="en-GB" smtClean="0"/>
              <a:pPr>
                <a:defRPr/>
              </a:pPr>
              <a:t>17</a:t>
            </a:fld>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1"/>
          <p:cNvSpPr>
            <a:spLocks noGrp="1"/>
          </p:cNvSpPr>
          <p:nvPr>
            <p:ph type="dt" sz="half" idx="10"/>
          </p:nvPr>
        </p:nvSpPr>
        <p:spPr/>
        <p:txBody>
          <a:bodyPr/>
          <a:lstStyle/>
          <a:p>
            <a:r>
              <a:rPr lang="en-GB"/>
              <a:t>cediranib</a:t>
            </a:r>
          </a:p>
        </p:txBody>
      </p:sp>
      <p:sp>
        <p:nvSpPr>
          <p:cNvPr id="25" name="Footer Placeholder 3"/>
          <p:cNvSpPr>
            <a:spLocks noGrp="1"/>
          </p:cNvSpPr>
          <p:nvPr>
            <p:ph type="ftr" sz="quarter" idx="12"/>
          </p:nvPr>
        </p:nvSpPr>
        <p:spPr/>
        <p:txBody>
          <a:bodyPr/>
          <a:lstStyle/>
          <a:p>
            <a:r>
              <a:rPr lang="en-GB"/>
              <a:t>CONFIDENTIAL 29</a:t>
            </a:r>
            <a:r>
              <a:rPr lang="en-GB" baseline="30000"/>
              <a:t>7h</a:t>
            </a:r>
            <a:r>
              <a:rPr lang="en-GB"/>
              <a:t> Feb ‘08</a:t>
            </a:r>
          </a:p>
        </p:txBody>
      </p:sp>
      <p:graphicFrame>
        <p:nvGraphicFramePr>
          <p:cNvPr id="1093634" name="Object 2"/>
          <p:cNvGraphicFramePr>
            <a:graphicFrameLocks noChangeAspect="1"/>
          </p:cNvGraphicFramePr>
          <p:nvPr/>
        </p:nvGraphicFramePr>
        <p:xfrm>
          <a:off x="0" y="1261442"/>
          <a:ext cx="8732838" cy="5695950"/>
        </p:xfrm>
        <a:graphic>
          <a:graphicData uri="http://schemas.openxmlformats.org/presentationml/2006/ole">
            <mc:AlternateContent xmlns:mc="http://schemas.openxmlformats.org/markup-compatibility/2006">
              <mc:Choice xmlns:v="urn:schemas-microsoft-com:vml" Requires="v">
                <p:oleObj spid="_x0000_s3078" name="Photo Editor Photo" r:id="rId3" imgW="6980952" imgH="5238095" progId="">
                  <p:embed/>
                </p:oleObj>
              </mc:Choice>
              <mc:Fallback>
                <p:oleObj name="Photo Editor Photo" r:id="rId3" imgW="6980952" imgH="5238095"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t="13091"/>
                      <a:stretch>
                        <a:fillRect/>
                      </a:stretch>
                    </p:blipFill>
                    <p:spPr bwMode="auto">
                      <a:xfrm>
                        <a:off x="0" y="1261442"/>
                        <a:ext cx="8732838" cy="569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93635" name="Rectangle 3"/>
          <p:cNvSpPr>
            <a:spLocks noGrp="1" noChangeArrowheads="1"/>
          </p:cNvSpPr>
          <p:nvPr>
            <p:ph type="title" idx="4294967295"/>
          </p:nvPr>
        </p:nvSpPr>
        <p:spPr>
          <a:xfrm>
            <a:off x="914400" y="53752"/>
            <a:ext cx="7772400" cy="1143000"/>
          </a:xfrm>
        </p:spPr>
        <p:txBody>
          <a:bodyPr/>
          <a:lstStyle/>
          <a:p>
            <a:r>
              <a:rPr lang="en-GB" sz="3200" dirty="0"/>
              <a:t>PFS data from 2nd line PII trial available Jan08</a:t>
            </a:r>
          </a:p>
        </p:txBody>
      </p:sp>
      <p:graphicFrame>
        <p:nvGraphicFramePr>
          <p:cNvPr id="1093659" name="Group 27"/>
          <p:cNvGraphicFramePr>
            <a:graphicFrameLocks noGrp="1"/>
          </p:cNvGraphicFramePr>
          <p:nvPr/>
        </p:nvGraphicFramePr>
        <p:xfrm>
          <a:off x="4178300" y="1152213"/>
          <a:ext cx="4792663" cy="1844739"/>
        </p:xfrm>
        <a:graphic>
          <a:graphicData uri="http://schemas.openxmlformats.org/drawingml/2006/table">
            <a:tbl>
              <a:tblPr/>
              <a:tblGrid>
                <a:gridCol w="1593850">
                  <a:extLst>
                    <a:ext uri="{9D8B030D-6E8A-4147-A177-3AD203B41FA5}">
                      <a16:colId xmlns:a16="http://schemas.microsoft.com/office/drawing/2014/main" val="20000"/>
                    </a:ext>
                  </a:extLst>
                </a:gridCol>
                <a:gridCol w="1971675">
                  <a:extLst>
                    <a:ext uri="{9D8B030D-6E8A-4147-A177-3AD203B41FA5}">
                      <a16:colId xmlns:a16="http://schemas.microsoft.com/office/drawing/2014/main" val="20001"/>
                    </a:ext>
                  </a:extLst>
                </a:gridCol>
                <a:gridCol w="1227138">
                  <a:extLst>
                    <a:ext uri="{9D8B030D-6E8A-4147-A177-3AD203B41FA5}">
                      <a16:colId xmlns:a16="http://schemas.microsoft.com/office/drawing/2014/main" val="20002"/>
                    </a:ext>
                  </a:extLst>
                </a:gridCol>
              </a:tblGrid>
              <a:tr h="581025">
                <a:tc>
                  <a:txBody>
                    <a:bodyPr/>
                    <a:lstStyle/>
                    <a:p>
                      <a:pPr marL="0" marR="0" lvl="0" indent="0" algn="l" defTabSz="914400" rtl="0" eaLnBrk="0" fontAlgn="base" latinLnBrk="0" hangingPunct="0">
                        <a:lnSpc>
                          <a:spcPct val="130000"/>
                        </a:lnSpc>
                        <a:spcBef>
                          <a:spcPct val="20000"/>
                        </a:spcBef>
                        <a:spcAft>
                          <a:spcPct val="0"/>
                        </a:spcAft>
                        <a:buClr>
                          <a:srgbClr val="E69100"/>
                        </a:buClr>
                        <a:buSzPct val="75000"/>
                        <a:buFont typeface="Wingdings" pitchFamily="2" charset="2"/>
                        <a:buNone/>
                        <a:tabLst/>
                      </a:pPr>
                      <a:endParaRPr kumimoji="0" lang="en-US" sz="1600" b="1" i="0" u="none" strike="noStrike" cap="none" normalizeH="0" baseline="0">
                        <a:ln>
                          <a:noFill/>
                        </a:ln>
                        <a:solidFill>
                          <a:srgbClr val="42115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30000"/>
                        </a:lnSpc>
                        <a:spcBef>
                          <a:spcPct val="20000"/>
                        </a:spcBef>
                        <a:spcAft>
                          <a:spcPct val="0"/>
                        </a:spcAft>
                        <a:buClr>
                          <a:srgbClr val="E69100"/>
                        </a:buClr>
                        <a:buSzPct val="75000"/>
                        <a:buFont typeface="Wingdings" pitchFamily="2" charset="2"/>
                        <a:buNone/>
                        <a:tabLst/>
                      </a:pPr>
                      <a:r>
                        <a:rPr kumimoji="0" lang="en-GB" sz="1600" b="1" i="0" u="none" strike="noStrike" cap="none" normalizeH="0" baseline="0">
                          <a:ln>
                            <a:noFill/>
                          </a:ln>
                          <a:solidFill>
                            <a:srgbClr val="421152"/>
                          </a:solidFill>
                          <a:effectLst/>
                          <a:latin typeface="Arial" charset="0"/>
                        </a:rPr>
                        <a:t>HR [95% C.I.]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30000"/>
                        </a:lnSpc>
                        <a:spcBef>
                          <a:spcPct val="20000"/>
                        </a:spcBef>
                        <a:spcAft>
                          <a:spcPct val="0"/>
                        </a:spcAft>
                        <a:buClr>
                          <a:srgbClr val="E69100"/>
                        </a:buClr>
                        <a:buSzPct val="75000"/>
                        <a:buFont typeface="Wingdings" pitchFamily="2" charset="2"/>
                        <a:buNone/>
                        <a:tabLst/>
                      </a:pPr>
                      <a:r>
                        <a:rPr kumimoji="0" lang="en-GB" sz="1400" b="1" i="0" u="none" strike="noStrike" cap="none" normalizeH="0" baseline="0">
                          <a:ln>
                            <a:noFill/>
                          </a:ln>
                          <a:solidFill>
                            <a:srgbClr val="421152"/>
                          </a:solidFill>
                          <a:effectLst/>
                          <a:latin typeface="Arial" charset="0"/>
                        </a:rPr>
                        <a:t>P-value      (2-sided)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598488">
                <a:tc>
                  <a:txBody>
                    <a:bodyPr/>
                    <a:lstStyle/>
                    <a:p>
                      <a:pPr marL="0" marR="0" lvl="0" indent="0" algn="l" defTabSz="914400" rtl="0" eaLnBrk="0" fontAlgn="base" latinLnBrk="0" hangingPunct="0">
                        <a:lnSpc>
                          <a:spcPct val="130000"/>
                        </a:lnSpc>
                        <a:spcBef>
                          <a:spcPct val="20000"/>
                        </a:spcBef>
                        <a:spcAft>
                          <a:spcPct val="0"/>
                        </a:spcAft>
                        <a:buClr>
                          <a:srgbClr val="E69100"/>
                        </a:buClr>
                        <a:buSzPct val="70000"/>
                        <a:buFont typeface="Wingdings" pitchFamily="2" charset="2"/>
                        <a:buNone/>
                        <a:tabLst/>
                      </a:pPr>
                      <a:r>
                        <a:rPr kumimoji="0" lang="en-GB" sz="1600" b="1" i="0" u="none" strike="noStrike" cap="none" normalizeH="0" baseline="0">
                          <a:ln>
                            <a:noFill/>
                          </a:ln>
                          <a:solidFill>
                            <a:srgbClr val="000000"/>
                          </a:solidFill>
                          <a:effectLst/>
                          <a:latin typeface="Arial" charset="0"/>
                        </a:rPr>
                        <a:t>20mg vs Bev.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30000"/>
                        </a:lnSpc>
                        <a:spcBef>
                          <a:spcPct val="20000"/>
                        </a:spcBef>
                        <a:spcAft>
                          <a:spcPct val="0"/>
                        </a:spcAft>
                        <a:buClr>
                          <a:srgbClr val="E69100"/>
                        </a:buClr>
                        <a:buSzPct val="75000"/>
                        <a:buFont typeface="Wingdings" pitchFamily="2" charset="2"/>
                        <a:buNone/>
                        <a:tabLst/>
                      </a:pPr>
                      <a:r>
                        <a:rPr kumimoji="0" lang="en-GB" sz="1600" b="1" i="0" u="none" strike="noStrike" cap="none" normalizeH="0" baseline="0">
                          <a:ln>
                            <a:noFill/>
                          </a:ln>
                          <a:solidFill>
                            <a:srgbClr val="421152"/>
                          </a:solidFill>
                          <a:effectLst/>
                          <a:latin typeface="Arial" charset="0"/>
                        </a:rPr>
                        <a:t>1.28 (0.85,1.95)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30000"/>
                        </a:lnSpc>
                        <a:spcBef>
                          <a:spcPct val="20000"/>
                        </a:spcBef>
                        <a:spcAft>
                          <a:spcPct val="0"/>
                        </a:spcAft>
                        <a:buClr>
                          <a:srgbClr val="E69100"/>
                        </a:buClr>
                        <a:buSzPct val="75000"/>
                        <a:buFont typeface="Wingdings" pitchFamily="2" charset="2"/>
                        <a:buNone/>
                        <a:tabLst/>
                      </a:pPr>
                      <a:r>
                        <a:rPr kumimoji="0" lang="en-GB" sz="1600" b="1" i="0" u="none" strike="noStrike" cap="none" normalizeH="0" baseline="0">
                          <a:ln>
                            <a:noFill/>
                          </a:ln>
                          <a:solidFill>
                            <a:srgbClr val="421152"/>
                          </a:solidFill>
                          <a:effectLst/>
                          <a:latin typeface="Arial" charset="0"/>
                        </a:rPr>
                        <a:t>0.29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600075">
                <a:tc>
                  <a:txBody>
                    <a:bodyPr/>
                    <a:lstStyle/>
                    <a:p>
                      <a:pPr marL="0" marR="0" lvl="0" indent="0" algn="l" defTabSz="914400" rtl="0" eaLnBrk="0" fontAlgn="base" latinLnBrk="0" hangingPunct="0">
                        <a:lnSpc>
                          <a:spcPct val="130000"/>
                        </a:lnSpc>
                        <a:spcBef>
                          <a:spcPct val="20000"/>
                        </a:spcBef>
                        <a:spcAft>
                          <a:spcPct val="0"/>
                        </a:spcAft>
                        <a:buClr>
                          <a:srgbClr val="E69100"/>
                        </a:buClr>
                        <a:buSzPct val="70000"/>
                        <a:buFont typeface="Wingdings" pitchFamily="2" charset="2"/>
                        <a:buNone/>
                        <a:tabLst/>
                      </a:pPr>
                      <a:r>
                        <a:rPr kumimoji="0" lang="en-GB" sz="1600" b="1" i="0" u="none" strike="noStrike" cap="none" normalizeH="0" baseline="0">
                          <a:ln>
                            <a:noFill/>
                          </a:ln>
                          <a:solidFill>
                            <a:srgbClr val="000000"/>
                          </a:solidFill>
                          <a:effectLst/>
                          <a:latin typeface="Arial" charset="0"/>
                        </a:rPr>
                        <a:t>30mg vs Bev.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30000"/>
                        </a:lnSpc>
                        <a:spcBef>
                          <a:spcPct val="20000"/>
                        </a:spcBef>
                        <a:spcAft>
                          <a:spcPct val="0"/>
                        </a:spcAft>
                        <a:buClr>
                          <a:srgbClr val="E69100"/>
                        </a:buClr>
                        <a:buSzPct val="75000"/>
                        <a:buFont typeface="Wingdings" pitchFamily="2" charset="2"/>
                        <a:buNone/>
                        <a:tabLst/>
                      </a:pPr>
                      <a:r>
                        <a:rPr kumimoji="0" lang="en-GB" sz="1600" b="1" i="0" u="none" strike="noStrike" cap="none" normalizeH="0" baseline="0">
                          <a:ln>
                            <a:noFill/>
                          </a:ln>
                          <a:solidFill>
                            <a:srgbClr val="421152"/>
                          </a:solidFill>
                          <a:effectLst/>
                          <a:latin typeface="Arial" charset="0"/>
                        </a:rPr>
                        <a:t>1.17 (0.77,1.76)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30000"/>
                        </a:lnSpc>
                        <a:spcBef>
                          <a:spcPct val="20000"/>
                        </a:spcBef>
                        <a:spcAft>
                          <a:spcPct val="0"/>
                        </a:spcAft>
                        <a:buClr>
                          <a:srgbClr val="E69100"/>
                        </a:buClr>
                        <a:buSzPct val="75000"/>
                        <a:buFont typeface="Wingdings" pitchFamily="2" charset="2"/>
                        <a:buNone/>
                        <a:tabLst/>
                      </a:pPr>
                      <a:r>
                        <a:rPr kumimoji="0" lang="en-GB" sz="1600" b="1" i="0" u="none" strike="noStrike" cap="none" normalizeH="0" baseline="0" dirty="0">
                          <a:ln>
                            <a:noFill/>
                          </a:ln>
                          <a:solidFill>
                            <a:srgbClr val="421152"/>
                          </a:solidFill>
                          <a:effectLst/>
                          <a:latin typeface="Arial" charset="0"/>
                        </a:rPr>
                        <a:t>0.79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
        <p:nvSpPr>
          <p:cNvPr id="1093654" name="Text Box 22"/>
          <p:cNvSpPr txBox="1">
            <a:spLocks noChangeArrowheads="1"/>
          </p:cNvSpPr>
          <p:nvPr/>
        </p:nvSpPr>
        <p:spPr bwMode="auto">
          <a:xfrm>
            <a:off x="6727825" y="3073400"/>
            <a:ext cx="2416175" cy="2431435"/>
          </a:xfrm>
          <a:prstGeom prst="rect">
            <a:avLst/>
          </a:prstGeom>
          <a:solidFill>
            <a:schemeClr val="bg1"/>
          </a:solidFill>
          <a:ln w="9525">
            <a:noFill/>
            <a:miter lim="800000"/>
            <a:headEnd/>
            <a:tailEnd/>
          </a:ln>
          <a:effectLst/>
        </p:spPr>
        <p:txBody>
          <a:bodyPr>
            <a:spAutoFit/>
          </a:bodyPr>
          <a:lstStyle/>
          <a:p>
            <a:pPr algn="l">
              <a:spcBef>
                <a:spcPct val="50000"/>
              </a:spcBef>
            </a:pPr>
            <a:r>
              <a:rPr lang="en-GB" sz="1600" dirty="0">
                <a:solidFill>
                  <a:schemeClr val="tx1"/>
                </a:solidFill>
                <a:latin typeface="Times New Roman" charset="0"/>
              </a:rPr>
              <a:t>HR &lt;1 favour </a:t>
            </a:r>
            <a:r>
              <a:rPr lang="en-GB" sz="1600" dirty="0" err="1">
                <a:solidFill>
                  <a:schemeClr val="tx1"/>
                </a:solidFill>
                <a:latin typeface="Times New Roman" charset="0"/>
              </a:rPr>
              <a:t>Cediranib</a:t>
            </a:r>
            <a:r>
              <a:rPr lang="en-GB" sz="1600" dirty="0">
                <a:solidFill>
                  <a:schemeClr val="tx1"/>
                </a:solidFill>
                <a:latin typeface="Times New Roman" charset="0"/>
              </a:rPr>
              <a:t> (adjusted for PS, albumin, ALP)</a:t>
            </a:r>
          </a:p>
          <a:p>
            <a:pPr algn="l">
              <a:spcBef>
                <a:spcPct val="50000"/>
              </a:spcBef>
            </a:pPr>
            <a:r>
              <a:rPr lang="en-GB" sz="1600" dirty="0">
                <a:solidFill>
                  <a:schemeClr val="tx1"/>
                </a:solidFill>
                <a:latin typeface="Times New Roman" charset="0"/>
              </a:rPr>
              <a:t>Some baseline imbalances in pre-defined covariates, KM Curves unadjusted &amp; visually over-estimates the differences</a:t>
            </a:r>
          </a:p>
        </p:txBody>
      </p:sp>
      <p:sp>
        <p:nvSpPr>
          <p:cNvPr id="9" name="TextBox 8"/>
          <p:cNvSpPr txBox="1"/>
          <p:nvPr/>
        </p:nvSpPr>
        <p:spPr>
          <a:xfrm>
            <a:off x="251520" y="6596390"/>
            <a:ext cx="7272808" cy="523220"/>
          </a:xfrm>
          <a:prstGeom prst="rect">
            <a:avLst/>
          </a:prstGeom>
          <a:solidFill>
            <a:schemeClr val="bg1"/>
          </a:solidFill>
        </p:spPr>
        <p:txBody>
          <a:bodyPr wrap="square" rtlCol="0">
            <a:spAutoFit/>
          </a:bodyPr>
          <a:lstStyle/>
          <a:p>
            <a:pPr lvl="0"/>
            <a:r>
              <a:rPr lang="en-US" sz="1400" b="0" dirty="0"/>
              <a:t>Cunningham D et al.  ASCO 2008 abstract 4028</a:t>
            </a:r>
            <a:endParaRPr lang="en-GB" sz="1400" b="0" dirty="0"/>
          </a:p>
          <a:p>
            <a:endParaRPr lang="en-GB" sz="1400"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82" name="Rectangle 2"/>
          <p:cNvSpPr>
            <a:spLocks noGrp="1" noChangeArrowheads="1"/>
          </p:cNvSpPr>
          <p:nvPr>
            <p:ph type="title"/>
          </p:nvPr>
        </p:nvSpPr>
        <p:spPr>
          <a:xfrm>
            <a:off x="539552" y="332656"/>
            <a:ext cx="8204448" cy="1143000"/>
          </a:xfrm>
        </p:spPr>
        <p:txBody>
          <a:bodyPr/>
          <a:lstStyle/>
          <a:p>
            <a:r>
              <a:rPr lang="en-GB" sz="3200" dirty="0"/>
              <a:t>EOPII Decision Grid made more stringent</a:t>
            </a:r>
            <a:r>
              <a:rPr lang="en-GB" sz="2400" dirty="0"/>
              <a:t> </a:t>
            </a:r>
            <a:br>
              <a:rPr lang="en-GB" sz="2400" dirty="0"/>
            </a:br>
            <a:endParaRPr lang="en-GB" sz="1800" dirty="0">
              <a:solidFill>
                <a:srgbClr val="FF0000"/>
              </a:solidFill>
            </a:endParaRPr>
          </a:p>
        </p:txBody>
      </p:sp>
      <p:sp>
        <p:nvSpPr>
          <p:cNvPr id="1505283" name="Rectangle 3"/>
          <p:cNvSpPr>
            <a:spLocks noChangeArrowheads="1"/>
          </p:cNvSpPr>
          <p:nvPr/>
        </p:nvSpPr>
        <p:spPr bwMode="auto">
          <a:xfrm>
            <a:off x="3175" y="5718175"/>
            <a:ext cx="9144000" cy="1279525"/>
          </a:xfrm>
          <a:prstGeom prst="rect">
            <a:avLst/>
          </a:prstGeom>
          <a:noFill/>
          <a:ln w="9525">
            <a:noFill/>
            <a:miter lim="800000"/>
            <a:headEnd/>
            <a:tailEnd/>
          </a:ln>
          <a:effectLst/>
        </p:spPr>
        <p:txBody>
          <a:bodyPr>
            <a:spAutoFit/>
          </a:bodyPr>
          <a:lstStyle/>
          <a:p>
            <a:pPr algn="l"/>
            <a:r>
              <a:rPr lang="en-US" sz="1200">
                <a:latin typeface="Times New Roman" charset="0"/>
                <a:cs typeface="Times New Roman" charset="0"/>
              </a:rPr>
              <a:t> </a:t>
            </a:r>
          </a:p>
          <a:p>
            <a:pPr algn="l" eaLnBrk="0" hangingPunct="0"/>
            <a:r>
              <a:rPr lang="en-US" sz="1200">
                <a:latin typeface="Times New Roman" charset="0"/>
                <a:cs typeface="Times New Roman" charset="0"/>
              </a:rPr>
              <a:t> </a:t>
            </a:r>
          </a:p>
          <a:p>
            <a:pPr algn="l" eaLnBrk="0" hangingPunct="0"/>
            <a:r>
              <a:rPr lang="en-US" sz="1200">
                <a:latin typeface="Times New Roman" charset="0"/>
                <a:cs typeface="Times New Roman" charset="0"/>
              </a:rPr>
              <a:t> </a:t>
            </a:r>
          </a:p>
          <a:p>
            <a:pPr algn="l" eaLnBrk="0" hangingPunct="0"/>
            <a:endParaRPr lang="en-US" sz="1800" b="1">
              <a:latin typeface="Times New Roman" charset="0"/>
              <a:cs typeface="Times New Roman" charset="0"/>
            </a:endParaRPr>
          </a:p>
          <a:p>
            <a:pPr algn="l" eaLnBrk="0" hangingPunct="0"/>
            <a:endParaRPr lang="en-US">
              <a:latin typeface="Times New Roman" charset="0"/>
            </a:endParaRPr>
          </a:p>
        </p:txBody>
      </p:sp>
      <p:graphicFrame>
        <p:nvGraphicFramePr>
          <p:cNvPr id="1505342" name="Group 62"/>
          <p:cNvGraphicFramePr>
            <a:graphicFrameLocks noGrp="1"/>
          </p:cNvGraphicFramePr>
          <p:nvPr/>
        </p:nvGraphicFramePr>
        <p:xfrm>
          <a:off x="863600" y="1397000"/>
          <a:ext cx="8077200" cy="4108071"/>
        </p:xfrm>
        <a:graphic>
          <a:graphicData uri="http://schemas.openxmlformats.org/drawingml/2006/table">
            <a:tbl>
              <a:tblPr/>
              <a:tblGrid>
                <a:gridCol w="1547813">
                  <a:extLst>
                    <a:ext uri="{9D8B030D-6E8A-4147-A177-3AD203B41FA5}">
                      <a16:colId xmlns:a16="http://schemas.microsoft.com/office/drawing/2014/main" val="20000"/>
                    </a:ext>
                  </a:extLst>
                </a:gridCol>
                <a:gridCol w="1347787">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tblGrid>
              <a:tr h="681038">
                <a:tc rowSpan="2">
                  <a:txBody>
                    <a:bodyPr/>
                    <a:lstStyle/>
                    <a:p>
                      <a:pPr marL="0" marR="0" lvl="0" indent="0" algn="l"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dirty="0">
                          <a:ln>
                            <a:noFill/>
                          </a:ln>
                          <a:solidFill>
                            <a:srgbClr val="442359"/>
                          </a:solidFill>
                          <a:effectLst/>
                          <a:latin typeface="Arial" charset="0"/>
                        </a:rPr>
                        <a:t>2</a:t>
                      </a:r>
                      <a:r>
                        <a:rPr kumimoji="0" lang="en-GB" sz="2000" b="1" i="0" u="none" strike="noStrike" cap="none" normalizeH="0" baseline="30000" dirty="0">
                          <a:ln>
                            <a:noFill/>
                          </a:ln>
                          <a:solidFill>
                            <a:srgbClr val="442359"/>
                          </a:solidFill>
                          <a:effectLst/>
                          <a:latin typeface="Arial" charset="0"/>
                        </a:rPr>
                        <a:t>nd</a:t>
                      </a:r>
                      <a:r>
                        <a:rPr kumimoji="0" lang="en-GB" sz="2000" b="1" i="0" u="none" strike="noStrike" cap="none" normalizeH="0" baseline="0" dirty="0">
                          <a:ln>
                            <a:noFill/>
                          </a:ln>
                          <a:solidFill>
                            <a:srgbClr val="442359"/>
                          </a:solidFill>
                          <a:effectLst/>
                          <a:latin typeface="Arial" charset="0"/>
                        </a:rPr>
                        <a:t> line PII PFS HR</a:t>
                      </a:r>
                      <a:r>
                        <a:rPr kumimoji="0" lang="en-GB" sz="1600" b="1" i="0" u="none" strike="noStrike" cap="none" normalizeH="0" baseline="0" dirty="0">
                          <a:ln>
                            <a:noFill/>
                          </a:ln>
                          <a:solidFill>
                            <a:srgbClr val="442359"/>
                          </a:solidFill>
                          <a:effectLst/>
                          <a:latin typeface="Arial" charset="0"/>
                        </a:rPr>
                        <a:t>(</a:t>
                      </a:r>
                      <a:r>
                        <a:rPr kumimoji="0" lang="en-GB" sz="1600" b="1" i="0" u="none" strike="noStrike" cap="none" normalizeH="0" baseline="0" dirty="0" err="1">
                          <a:ln>
                            <a:noFill/>
                          </a:ln>
                          <a:solidFill>
                            <a:srgbClr val="442359"/>
                          </a:solidFill>
                          <a:effectLst/>
                          <a:latin typeface="Arial" charset="0"/>
                        </a:rPr>
                        <a:t>ced:bev</a:t>
                      </a:r>
                      <a:r>
                        <a:rPr kumimoji="0" lang="en-GB" sz="1600" b="1" i="0" u="none" strike="noStrike" cap="none" normalizeH="0" baseline="0" dirty="0">
                          <a:ln>
                            <a:noFill/>
                          </a:ln>
                          <a:solidFill>
                            <a:srgbClr val="442359"/>
                          </a:solidFill>
                          <a:effectLst/>
                          <a:latin typeface="Arial" charset="0"/>
                        </a:rPr>
                        <a:t>)</a:t>
                      </a:r>
                      <a:endParaRPr kumimoji="0" lang="en-GB" sz="2000" b="1" i="0" u="none" strike="noStrike" cap="none" normalizeH="0" baseline="0" dirty="0">
                        <a:ln>
                          <a:noFill/>
                        </a:ln>
                        <a:solidFill>
                          <a:srgbClr val="442359"/>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dirty="0">
                          <a:ln>
                            <a:noFill/>
                          </a:ln>
                          <a:solidFill>
                            <a:srgbClr val="442359"/>
                          </a:solidFill>
                          <a:effectLst/>
                          <a:latin typeface="Arial" charset="0"/>
                        </a:rPr>
                        <a:t>RR diff. (</a:t>
                      </a:r>
                      <a:r>
                        <a:rPr kumimoji="0" lang="en-GB" sz="2000" b="1" i="0" u="none" strike="noStrike" cap="none" normalizeH="0" baseline="0" dirty="0" err="1">
                          <a:ln>
                            <a:noFill/>
                          </a:ln>
                          <a:solidFill>
                            <a:srgbClr val="442359"/>
                          </a:solidFill>
                          <a:effectLst/>
                          <a:latin typeface="Arial" charset="0"/>
                        </a:rPr>
                        <a:t>ced</a:t>
                      </a:r>
                      <a:r>
                        <a:rPr kumimoji="0" lang="en-GB" sz="2000" b="1" i="0" u="none" strike="noStrike" cap="none" normalizeH="0" baseline="0" dirty="0">
                          <a:ln>
                            <a:noFill/>
                          </a:ln>
                          <a:solidFill>
                            <a:srgbClr val="442359"/>
                          </a:solidFill>
                          <a:effectLst/>
                          <a:latin typeface="Arial" charset="0"/>
                        </a:rPr>
                        <a:t>. – </a:t>
                      </a:r>
                      <a:r>
                        <a:rPr kumimoji="0" lang="en-GB" sz="2000" b="1" i="0" u="none" strike="noStrike" cap="none" normalizeH="0" baseline="0" dirty="0" err="1">
                          <a:ln>
                            <a:noFill/>
                          </a:ln>
                          <a:solidFill>
                            <a:srgbClr val="442359"/>
                          </a:solidFill>
                          <a:effectLst/>
                          <a:latin typeface="Arial" charset="0"/>
                        </a:rPr>
                        <a:t>bev</a:t>
                      </a:r>
                      <a:r>
                        <a:rPr kumimoji="0" lang="en-GB" sz="2000" b="1" i="0" u="none" strike="noStrike" cap="none" normalizeH="0" baseline="0" dirty="0">
                          <a:ln>
                            <a:noFill/>
                          </a:ln>
                          <a:solidFill>
                            <a:srgbClr val="442359"/>
                          </a:solidFill>
                          <a:effectLst/>
                          <a:latin typeface="Arial" charset="0"/>
                        </a:rPr>
                        <a:t>.) in PII part of Adaptive trial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712788">
                <a:tc vMerge="1">
                  <a:txBody>
                    <a:bodyPr/>
                    <a:lstStyle/>
                    <a:p>
                      <a:pPr marL="0" marR="0" lvl="0" indent="0" algn="l" defTabSz="914400" rtl="0" eaLnBrk="1" fontAlgn="base" latinLnBrk="0" hangingPunct="1">
                        <a:lnSpc>
                          <a:spcPct val="100000"/>
                        </a:lnSpc>
                        <a:spcBef>
                          <a:spcPct val="20000"/>
                        </a:spcBef>
                        <a:spcAft>
                          <a:spcPct val="0"/>
                        </a:spcAft>
                        <a:buClr>
                          <a:srgbClr val="EAAF0F"/>
                        </a:buClr>
                        <a:buSzTx/>
                        <a:buFont typeface="Wingdings" pitchFamily="2" charset="2"/>
                        <a:buNone/>
                        <a:tabLst/>
                      </a:pPr>
                      <a:endParaRPr kumimoji="0" lang="en-US" sz="2000" b="0" i="0" u="none" strike="noStrike" cap="none" normalizeH="0" baseline="0" dirty="0">
                        <a:ln>
                          <a:noFill/>
                        </a:ln>
                        <a:solidFill>
                          <a:srgbClr val="442359"/>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a:ln>
                            <a:noFill/>
                          </a:ln>
                          <a:solidFill>
                            <a:srgbClr val="442359"/>
                          </a:solidFill>
                          <a:effectLst/>
                          <a:latin typeface="Arial" charset="0"/>
                          <a:cs typeface="Times New Roman" charset="0"/>
                        </a:rPr>
                        <a:t>≤-10</a:t>
                      </a:r>
                      <a:r>
                        <a:rPr kumimoji="0" lang="en-GB" sz="1800" b="0" i="0" u="none" strike="noStrike" cap="none" normalizeH="0" baseline="0">
                          <a:ln>
                            <a:noFill/>
                          </a:ln>
                          <a:solidFill>
                            <a:srgbClr val="442359"/>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1" i="0" u="none" strike="noStrike" cap="none" normalizeH="0" baseline="0">
                          <a:ln>
                            <a:noFill/>
                          </a:ln>
                          <a:solidFill>
                            <a:srgbClr val="442359"/>
                          </a:solidFill>
                          <a:effectLst/>
                          <a:latin typeface="Arial" charset="0"/>
                        </a:rPr>
                        <a:t>&gt;</a:t>
                      </a:r>
                      <a:r>
                        <a:rPr kumimoji="0" lang="en-GB" sz="1800" b="0" i="0" u="none" strike="noStrike" cap="none" normalizeH="0" baseline="0">
                          <a:ln>
                            <a:noFill/>
                          </a:ln>
                          <a:solidFill>
                            <a:srgbClr val="442359"/>
                          </a:solidFill>
                          <a:effectLst/>
                          <a:latin typeface="Arial" charset="0"/>
                        </a:rPr>
                        <a:t>-10% to &lt;-5%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a:ln>
                            <a:noFill/>
                          </a:ln>
                          <a:solidFill>
                            <a:srgbClr val="442359"/>
                          </a:solidFill>
                          <a:effectLst/>
                          <a:latin typeface="Arial" charset="0"/>
                        </a:rPr>
                        <a:t>≥-5% to &lt;0%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dirty="0">
                          <a:ln>
                            <a:noFill/>
                          </a:ln>
                          <a:solidFill>
                            <a:srgbClr val="442359"/>
                          </a:solidFill>
                          <a:effectLst/>
                          <a:latin typeface="Arial" charset="0"/>
                        </a:rPr>
                        <a:t>≥0% to </a:t>
                      </a:r>
                      <a:r>
                        <a:rPr kumimoji="0" lang="en-GB" sz="1800" b="0" i="0" u="none" strike="noStrike" cap="none" normalizeH="0" baseline="0" dirty="0">
                          <a:ln>
                            <a:noFill/>
                          </a:ln>
                          <a:solidFill>
                            <a:srgbClr val="442359"/>
                          </a:solidFill>
                          <a:effectLst/>
                          <a:latin typeface="Arial" charset="0"/>
                          <a:cs typeface="Times New Roman" charset="0"/>
                        </a:rPr>
                        <a:t>≤10</a:t>
                      </a:r>
                      <a:r>
                        <a:rPr kumimoji="0" lang="en-GB" sz="1800" b="0" i="0" u="none" strike="noStrike" cap="none" normalizeH="0" baseline="0" dirty="0">
                          <a:ln>
                            <a:noFill/>
                          </a:ln>
                          <a:solidFill>
                            <a:srgbClr val="442359"/>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dirty="0">
                          <a:ln>
                            <a:noFill/>
                          </a:ln>
                          <a:solidFill>
                            <a:srgbClr val="442359"/>
                          </a:solidFill>
                          <a:effectLst/>
                          <a:latin typeface="Arial" charset="0"/>
                        </a:rPr>
                        <a:t>&gt;10%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4363">
                <a:tc>
                  <a:txBody>
                    <a:bodyPr/>
                    <a:lstStyle/>
                    <a:p>
                      <a:pPr marL="0" marR="0" lvl="0" indent="0" algn="l"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dirty="0">
                          <a:ln>
                            <a:noFill/>
                          </a:ln>
                          <a:solidFill>
                            <a:srgbClr val="442359"/>
                          </a:solidFill>
                          <a:effectLst/>
                          <a:latin typeface="Arial" charset="0"/>
                        </a:rPr>
                        <a:t>&gt;1.05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1" i="0" u="none" strike="noStrike" cap="none" normalizeH="0" baseline="0">
                          <a:ln>
                            <a:noFill/>
                          </a:ln>
                          <a:solidFill>
                            <a:srgbClr val="FF0000"/>
                          </a:solidFill>
                          <a:effectLst/>
                          <a:latin typeface="Arial" charset="0"/>
                        </a:rPr>
                        <a:t>NO GO</a:t>
                      </a:r>
                      <a:r>
                        <a:rPr kumimoji="0" lang="en-GB" sz="1800" b="1" i="0" u="none" strike="noStrike" cap="none" normalizeH="0" baseline="30000">
                          <a:ln>
                            <a:noFill/>
                          </a:ln>
                          <a:solidFill>
                            <a:srgbClr val="FF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1" i="0" u="none" strike="noStrike" cap="none" normalizeH="0" baseline="0">
                          <a:ln>
                            <a:noFill/>
                          </a:ln>
                          <a:solidFill>
                            <a:srgbClr val="FF0000"/>
                          </a:solidFill>
                          <a:effectLst/>
                          <a:latin typeface="Arial" charset="0"/>
                        </a:rPr>
                        <a:t>NO GO</a:t>
                      </a:r>
                      <a:r>
                        <a:rPr kumimoji="0" lang="en-GB" sz="1800" b="1" i="0" u="none" strike="noStrike" cap="none" normalizeH="0" baseline="30000">
                          <a:ln>
                            <a:noFill/>
                          </a:ln>
                          <a:solidFill>
                            <a:srgbClr val="FF0000"/>
                          </a:solidFill>
                          <a:effectLst/>
                          <a:latin typeface="Arial" charset="0"/>
                        </a:rPr>
                        <a:t>#</a:t>
                      </a:r>
                    </a:p>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endParaRPr kumimoji="0" lang="en-GB" sz="1800" b="1" i="0" u="none" strike="noStrike" cap="none" normalizeH="0" baseline="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1" i="0" u="none" strike="noStrike" cap="none" normalizeH="0" baseline="0" dirty="0">
                          <a:ln>
                            <a:noFill/>
                          </a:ln>
                          <a:solidFill>
                            <a:srgbClr val="FF0000"/>
                          </a:solidFill>
                          <a:effectLst/>
                          <a:latin typeface="Arial" charset="0"/>
                        </a:rPr>
                        <a:t>NO GO</a:t>
                      </a:r>
                      <a:r>
                        <a:rPr kumimoji="0" lang="en-GB" sz="1800" b="1" i="0" u="none" strike="noStrike" cap="none" normalizeH="0" baseline="30000" dirty="0">
                          <a:ln>
                            <a:noFill/>
                          </a:ln>
                          <a:solidFill>
                            <a:srgbClr val="FF0000"/>
                          </a:solidFill>
                          <a:effectLst/>
                          <a:latin typeface="Arial" charset="0"/>
                        </a:rPr>
                        <a:t>#</a:t>
                      </a:r>
                      <a:endParaRPr kumimoji="0" lang="en-GB" sz="1800" b="1" i="0" u="none" strike="noStrike" cap="none" normalizeH="0" baseline="0" dirty="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1" i="0" u="none" strike="noStrike" kern="1200" cap="none" normalizeH="0" baseline="0" dirty="0">
                          <a:ln>
                            <a:noFill/>
                          </a:ln>
                          <a:solidFill>
                            <a:srgbClr val="FF0000"/>
                          </a:solidFill>
                          <a:effectLst/>
                          <a:latin typeface="Arial" charset="0"/>
                          <a:ea typeface="+mn-ea"/>
                          <a:cs typeface="+mn-cs"/>
                        </a:rPr>
                        <a:t>NO 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600" b="1" i="0" u="none" strike="noStrike" cap="none" normalizeH="0" baseline="0" dirty="0">
                          <a:ln>
                            <a:noFill/>
                          </a:ln>
                          <a:solidFill>
                            <a:srgbClr val="FF9900"/>
                          </a:solidFill>
                          <a:effectLst/>
                          <a:latin typeface="Arial" charset="0"/>
                        </a:rPr>
                        <a:t>Is </a:t>
                      </a:r>
                      <a:r>
                        <a:rPr kumimoji="0" lang="en-GB" sz="1600" b="1" i="0" u="none" strike="noStrike" cap="none" normalizeH="0" baseline="0" dirty="0" err="1">
                          <a:ln>
                            <a:noFill/>
                          </a:ln>
                          <a:solidFill>
                            <a:srgbClr val="FF9900"/>
                          </a:solidFill>
                          <a:effectLst/>
                          <a:latin typeface="Arial" charset="0"/>
                        </a:rPr>
                        <a:t>pbo</a:t>
                      </a:r>
                      <a:r>
                        <a:rPr kumimoji="0" lang="en-GB" sz="1600" b="1" i="0" u="none" strike="noStrike" cap="none" normalizeH="0" baseline="0" dirty="0">
                          <a:ln>
                            <a:noFill/>
                          </a:ln>
                          <a:solidFill>
                            <a:srgbClr val="FF9900"/>
                          </a:solidFill>
                          <a:effectLst/>
                          <a:latin typeface="Arial" charset="0"/>
                        </a:rPr>
                        <a:t> HR &lt; 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7525">
                <a:tc>
                  <a:txBody>
                    <a:bodyPr/>
                    <a:lstStyle/>
                    <a:p>
                      <a:pPr marL="0" marR="0" lvl="0" indent="0" algn="l"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dirty="0">
                          <a:ln>
                            <a:noFill/>
                          </a:ln>
                          <a:solidFill>
                            <a:schemeClr val="bg1">
                              <a:lumMod val="85000"/>
                            </a:schemeClr>
                          </a:solidFill>
                          <a:effectLst/>
                          <a:latin typeface="Arial" charset="0"/>
                        </a:rPr>
                        <a:t>≥1 -  </a:t>
                      </a:r>
                      <a:r>
                        <a:rPr kumimoji="0" lang="en-GB" sz="1800" b="0" i="0" u="none" strike="noStrike" cap="none" normalizeH="0" baseline="0" dirty="0">
                          <a:ln>
                            <a:noFill/>
                          </a:ln>
                          <a:solidFill>
                            <a:schemeClr val="bg1">
                              <a:lumMod val="85000"/>
                            </a:schemeClr>
                          </a:solidFill>
                          <a:effectLst/>
                          <a:latin typeface="Arial" charset="0"/>
                          <a:cs typeface="Times New Roman" charset="0"/>
                        </a:rPr>
                        <a:t>≤</a:t>
                      </a:r>
                      <a:r>
                        <a:rPr kumimoji="0" lang="en-GB" sz="1800" b="0" i="0" u="none" strike="noStrike" cap="none" normalizeH="0" baseline="0" dirty="0">
                          <a:ln>
                            <a:noFill/>
                          </a:ln>
                          <a:solidFill>
                            <a:schemeClr val="bg1">
                              <a:lumMod val="85000"/>
                            </a:schemeClr>
                          </a:solidFill>
                          <a:effectLst/>
                          <a:latin typeface="Arial" charset="0"/>
                        </a:rPr>
                        <a:t>1.05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1" i="0" u="none" strike="noStrike" cap="none" normalizeH="0" baseline="0">
                          <a:ln>
                            <a:noFill/>
                          </a:ln>
                          <a:solidFill>
                            <a:schemeClr val="bg1">
                              <a:lumMod val="85000"/>
                            </a:schemeClr>
                          </a:solidFill>
                          <a:effectLst/>
                          <a:latin typeface="Arial" charset="0"/>
                        </a:rPr>
                        <a:t>NO GO</a:t>
                      </a:r>
                      <a:r>
                        <a:rPr kumimoji="0" lang="en-GB" sz="1800" b="1" i="0" u="none" strike="noStrike" cap="none" normalizeH="0" baseline="30000">
                          <a:ln>
                            <a:noFill/>
                          </a:ln>
                          <a:solidFill>
                            <a:schemeClr val="bg1">
                              <a:lumMod val="85000"/>
                            </a:schemeClr>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1" i="0" u="none" strike="noStrike" cap="none" normalizeH="0" baseline="0">
                          <a:ln>
                            <a:noFill/>
                          </a:ln>
                          <a:solidFill>
                            <a:schemeClr val="bg1">
                              <a:lumMod val="85000"/>
                            </a:schemeClr>
                          </a:solidFill>
                          <a:effectLst/>
                          <a:latin typeface="Arial" charset="0"/>
                        </a:rPr>
                        <a:t>NO GO</a:t>
                      </a:r>
                      <a:r>
                        <a:rPr kumimoji="0" lang="en-GB" sz="1800" b="1" i="0" u="none" strike="noStrike" cap="none" normalizeH="0" baseline="30000">
                          <a:ln>
                            <a:noFill/>
                          </a:ln>
                          <a:solidFill>
                            <a:schemeClr val="bg1">
                              <a:lumMod val="85000"/>
                            </a:schemeClr>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400" b="1" i="0" u="none" strike="noStrike" cap="none" normalizeH="0" baseline="0" dirty="0">
                          <a:ln>
                            <a:noFill/>
                          </a:ln>
                          <a:solidFill>
                            <a:schemeClr val="bg1">
                              <a:lumMod val="85000"/>
                            </a:schemeClr>
                          </a:solidFill>
                          <a:effectLst/>
                          <a:latin typeface="Arial" charset="0"/>
                        </a:rPr>
                        <a:t>Apply </a:t>
                      </a:r>
                      <a:r>
                        <a:rPr kumimoji="0" lang="en-GB" sz="1400" b="1" i="0" u="none" strike="noStrike" cap="none" normalizeH="0" baseline="0" dirty="0" err="1">
                          <a:ln>
                            <a:noFill/>
                          </a:ln>
                          <a:solidFill>
                            <a:schemeClr val="bg1">
                              <a:lumMod val="85000"/>
                            </a:schemeClr>
                          </a:solidFill>
                          <a:effectLst/>
                          <a:latin typeface="Arial" charset="0"/>
                        </a:rPr>
                        <a:t>pbo</a:t>
                      </a:r>
                      <a:r>
                        <a:rPr kumimoji="0" lang="en-GB" sz="1400" b="1" i="0" u="none" strike="noStrike" cap="none" normalizeH="0" baseline="0" dirty="0">
                          <a:ln>
                            <a:noFill/>
                          </a:ln>
                          <a:solidFill>
                            <a:schemeClr val="bg1">
                              <a:lumMod val="85000"/>
                            </a:schemeClr>
                          </a:solidFill>
                          <a:effectLst/>
                          <a:latin typeface="Arial" charset="0"/>
                        </a:rPr>
                        <a:t> criteria*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400" b="1" i="0" u="none" strike="noStrike" cap="none" normalizeH="0" baseline="0" dirty="0">
                          <a:ln>
                            <a:noFill/>
                          </a:ln>
                          <a:solidFill>
                            <a:schemeClr val="bg1">
                              <a:lumMod val="85000"/>
                            </a:schemeClr>
                          </a:solidFill>
                          <a:effectLst/>
                          <a:latin typeface="Arial" charset="0"/>
                        </a:rPr>
                        <a:t>Apply </a:t>
                      </a:r>
                      <a:r>
                        <a:rPr kumimoji="0" lang="en-GB" sz="1400" b="1" i="0" u="none" strike="noStrike" cap="none" normalizeH="0" baseline="0" dirty="0" err="1">
                          <a:ln>
                            <a:noFill/>
                          </a:ln>
                          <a:solidFill>
                            <a:schemeClr val="bg1">
                              <a:lumMod val="85000"/>
                            </a:schemeClr>
                          </a:solidFill>
                          <a:effectLst/>
                          <a:latin typeface="Arial" charset="0"/>
                        </a:rPr>
                        <a:t>pbo</a:t>
                      </a:r>
                      <a:r>
                        <a:rPr kumimoji="0" lang="en-GB" sz="1400" b="1" i="0" u="none" strike="noStrike" cap="none" normalizeH="0" baseline="0" dirty="0">
                          <a:ln>
                            <a:noFill/>
                          </a:ln>
                          <a:solidFill>
                            <a:schemeClr val="bg1">
                              <a:lumMod val="85000"/>
                            </a:schemeClr>
                          </a:solidFill>
                          <a:effectLst/>
                          <a:latin typeface="Arial" charset="0"/>
                        </a:rPr>
                        <a:t> criteria*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dirty="0">
                          <a:ln>
                            <a:noFill/>
                          </a:ln>
                          <a:solidFill>
                            <a:schemeClr val="bg1">
                              <a:lumMod val="85000"/>
                            </a:schemeClr>
                          </a:solidFill>
                          <a:effectLst/>
                          <a:latin typeface="Arial" charset="0"/>
                        </a:rPr>
                        <a:t>GO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4038">
                <a:tc>
                  <a:txBody>
                    <a:bodyPr/>
                    <a:lstStyle/>
                    <a:p>
                      <a:pPr marL="0" marR="0" lvl="0" indent="0" algn="l"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dirty="0">
                          <a:ln>
                            <a:noFill/>
                          </a:ln>
                          <a:solidFill>
                            <a:schemeClr val="bg1">
                              <a:lumMod val="85000"/>
                            </a:schemeClr>
                          </a:solidFill>
                          <a:effectLst/>
                          <a:latin typeface="Arial" charset="0"/>
                        </a:rPr>
                        <a:t>≥0.95 - &lt;1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400" b="1" i="0" u="none" strike="noStrike" cap="none" normalizeH="0" baseline="0" dirty="0">
                          <a:ln>
                            <a:noFill/>
                          </a:ln>
                          <a:solidFill>
                            <a:schemeClr val="bg1">
                              <a:lumMod val="85000"/>
                            </a:schemeClr>
                          </a:solidFill>
                          <a:effectLst/>
                          <a:latin typeface="Arial" charset="0"/>
                        </a:rPr>
                        <a:t>Apply </a:t>
                      </a:r>
                      <a:r>
                        <a:rPr kumimoji="0" lang="en-GB" sz="1400" b="1" i="0" u="none" strike="noStrike" cap="none" normalizeH="0" baseline="0" dirty="0" err="1">
                          <a:ln>
                            <a:noFill/>
                          </a:ln>
                          <a:solidFill>
                            <a:schemeClr val="bg1">
                              <a:lumMod val="85000"/>
                            </a:schemeClr>
                          </a:solidFill>
                          <a:effectLst/>
                          <a:latin typeface="Arial" charset="0"/>
                        </a:rPr>
                        <a:t>pbo</a:t>
                      </a:r>
                      <a:r>
                        <a:rPr kumimoji="0" lang="en-GB" sz="1400" b="1" i="0" u="none" strike="noStrike" cap="none" normalizeH="0" baseline="0" dirty="0">
                          <a:ln>
                            <a:noFill/>
                          </a:ln>
                          <a:solidFill>
                            <a:schemeClr val="bg1">
                              <a:lumMod val="85000"/>
                            </a:schemeClr>
                          </a:solidFill>
                          <a:effectLst/>
                          <a:latin typeface="Arial" charset="0"/>
                        </a:rPr>
                        <a:t> criteria*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400" b="1" i="0" u="none" strike="noStrike" cap="none" normalizeH="0" baseline="0" dirty="0">
                          <a:ln>
                            <a:noFill/>
                          </a:ln>
                          <a:solidFill>
                            <a:schemeClr val="bg1">
                              <a:lumMod val="85000"/>
                            </a:schemeClr>
                          </a:solidFill>
                          <a:effectLst/>
                          <a:latin typeface="Arial" charset="0"/>
                        </a:rPr>
                        <a:t>Apply </a:t>
                      </a:r>
                      <a:r>
                        <a:rPr kumimoji="0" lang="en-GB" sz="1400" b="1" i="0" u="none" strike="noStrike" cap="none" normalizeH="0" baseline="0" dirty="0" err="1">
                          <a:ln>
                            <a:noFill/>
                          </a:ln>
                          <a:solidFill>
                            <a:schemeClr val="bg1">
                              <a:lumMod val="85000"/>
                            </a:schemeClr>
                          </a:solidFill>
                          <a:effectLst/>
                          <a:latin typeface="Arial" charset="0"/>
                        </a:rPr>
                        <a:t>pbo</a:t>
                      </a:r>
                      <a:r>
                        <a:rPr kumimoji="0" lang="en-GB" sz="1400" b="1" i="0" u="none" strike="noStrike" cap="none" normalizeH="0" baseline="0" dirty="0">
                          <a:ln>
                            <a:noFill/>
                          </a:ln>
                          <a:solidFill>
                            <a:schemeClr val="bg1">
                              <a:lumMod val="85000"/>
                            </a:schemeClr>
                          </a:solidFill>
                          <a:effectLst/>
                          <a:latin typeface="Arial" charset="0"/>
                        </a:rPr>
                        <a:t> criteria*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dirty="0">
                          <a:ln>
                            <a:noFill/>
                          </a:ln>
                          <a:solidFill>
                            <a:schemeClr val="bg1">
                              <a:lumMod val="85000"/>
                            </a:schemeClr>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a:ln>
                            <a:noFill/>
                          </a:ln>
                          <a:solidFill>
                            <a:schemeClr val="bg1">
                              <a:lumMod val="85000"/>
                            </a:schemeClr>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a:ln>
                            <a:noFill/>
                          </a:ln>
                          <a:solidFill>
                            <a:schemeClr val="bg1">
                              <a:lumMod val="85000"/>
                            </a:schemeClr>
                          </a:solidFill>
                          <a:effectLst/>
                          <a:latin typeface="Arial" charset="0"/>
                        </a:rPr>
                        <a:t>GO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50863">
                <a:tc>
                  <a:txBody>
                    <a:bodyPr/>
                    <a:lstStyle/>
                    <a:p>
                      <a:pPr marL="0" marR="0" lvl="0" indent="0" algn="l"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a:ln>
                            <a:noFill/>
                          </a:ln>
                          <a:solidFill>
                            <a:schemeClr val="bg1">
                              <a:lumMod val="85000"/>
                            </a:schemeClr>
                          </a:solidFill>
                          <a:effectLst/>
                          <a:latin typeface="Arial" charset="0"/>
                        </a:rPr>
                        <a:t>≥ 0.83- &lt;0.95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400" b="1" i="0" u="none" strike="noStrike" cap="none" normalizeH="0" baseline="0" dirty="0">
                          <a:ln>
                            <a:noFill/>
                          </a:ln>
                          <a:solidFill>
                            <a:schemeClr val="bg1">
                              <a:lumMod val="85000"/>
                            </a:schemeClr>
                          </a:solidFill>
                          <a:effectLst/>
                          <a:latin typeface="Arial" charset="0"/>
                        </a:rPr>
                        <a:t>Apply </a:t>
                      </a:r>
                      <a:r>
                        <a:rPr kumimoji="0" lang="en-GB" sz="1400" b="1" i="0" u="none" strike="noStrike" cap="none" normalizeH="0" baseline="0" dirty="0" err="1">
                          <a:ln>
                            <a:noFill/>
                          </a:ln>
                          <a:solidFill>
                            <a:schemeClr val="bg1">
                              <a:lumMod val="85000"/>
                            </a:schemeClr>
                          </a:solidFill>
                          <a:effectLst/>
                          <a:latin typeface="Arial" charset="0"/>
                        </a:rPr>
                        <a:t>pbo</a:t>
                      </a:r>
                      <a:r>
                        <a:rPr kumimoji="0" lang="en-GB" sz="1400" b="1" i="0" u="none" strike="noStrike" cap="none" normalizeH="0" baseline="0" dirty="0">
                          <a:ln>
                            <a:noFill/>
                          </a:ln>
                          <a:solidFill>
                            <a:schemeClr val="bg1">
                              <a:lumMod val="85000"/>
                            </a:schemeClr>
                          </a:solidFill>
                          <a:effectLst/>
                          <a:latin typeface="Arial" charset="0"/>
                        </a:rPr>
                        <a:t> criteria*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dirty="0">
                          <a:ln>
                            <a:noFill/>
                          </a:ln>
                          <a:solidFill>
                            <a:schemeClr val="bg1">
                              <a:lumMod val="85000"/>
                            </a:schemeClr>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dirty="0">
                          <a:ln>
                            <a:noFill/>
                          </a:ln>
                          <a:solidFill>
                            <a:schemeClr val="bg1">
                              <a:lumMod val="85000"/>
                            </a:schemeClr>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a:ln>
                            <a:noFill/>
                          </a:ln>
                          <a:solidFill>
                            <a:schemeClr val="bg1">
                              <a:lumMod val="85000"/>
                            </a:schemeClr>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a:ln>
                            <a:noFill/>
                          </a:ln>
                          <a:solidFill>
                            <a:schemeClr val="bg1">
                              <a:lumMod val="85000"/>
                            </a:schemeClr>
                          </a:solidFill>
                          <a:effectLst/>
                          <a:latin typeface="Arial" charset="0"/>
                        </a:rPr>
                        <a:t>GO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1475">
                <a:tc>
                  <a:txBody>
                    <a:bodyPr/>
                    <a:lstStyle/>
                    <a:p>
                      <a:pPr marL="0" marR="0" lvl="0" indent="0" algn="l"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1800" b="0" i="0" u="none" strike="noStrike" cap="none" normalizeH="0" baseline="0">
                          <a:ln>
                            <a:noFill/>
                          </a:ln>
                          <a:solidFill>
                            <a:schemeClr val="bg1">
                              <a:lumMod val="85000"/>
                            </a:schemeClr>
                          </a:solidFill>
                          <a:effectLst/>
                          <a:latin typeface="Arial" charset="0"/>
                        </a:rPr>
                        <a:t>&lt;0.83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a:ln>
                            <a:noFill/>
                          </a:ln>
                          <a:solidFill>
                            <a:schemeClr val="bg1">
                              <a:lumMod val="85000"/>
                            </a:schemeClr>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a:ln>
                            <a:noFill/>
                          </a:ln>
                          <a:solidFill>
                            <a:schemeClr val="bg1">
                              <a:lumMod val="85000"/>
                            </a:schemeClr>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dirty="0">
                          <a:ln>
                            <a:noFill/>
                          </a:ln>
                          <a:solidFill>
                            <a:schemeClr val="bg1">
                              <a:lumMod val="85000"/>
                            </a:schemeClr>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dirty="0">
                          <a:ln>
                            <a:noFill/>
                          </a:ln>
                          <a:solidFill>
                            <a:schemeClr val="bg1">
                              <a:lumMod val="85000"/>
                            </a:schemeClr>
                          </a:solidFill>
                          <a:effectLst/>
                          <a:latin typeface="Arial" charset="0"/>
                        </a:rPr>
                        <a:t>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AAF0F"/>
                        </a:buClr>
                        <a:buSzTx/>
                        <a:buFont typeface="Wingdings" pitchFamily="2" charset="2"/>
                        <a:buNone/>
                        <a:tabLst/>
                      </a:pPr>
                      <a:r>
                        <a:rPr kumimoji="0" lang="en-GB" sz="2000" b="1" i="0" u="none" strike="noStrike" cap="none" normalizeH="0" baseline="0" dirty="0">
                          <a:ln>
                            <a:noFill/>
                          </a:ln>
                          <a:solidFill>
                            <a:schemeClr val="bg1">
                              <a:lumMod val="85000"/>
                            </a:schemeClr>
                          </a:solidFill>
                          <a:effectLst/>
                          <a:latin typeface="Arial" charset="0"/>
                        </a:rPr>
                        <a:t>GO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505338" name="Text Box 58"/>
          <p:cNvSpPr txBox="1">
            <a:spLocks noChangeArrowheads="1"/>
          </p:cNvSpPr>
          <p:nvPr/>
        </p:nvSpPr>
        <p:spPr bwMode="auto">
          <a:xfrm>
            <a:off x="4419600" y="5105400"/>
            <a:ext cx="184150" cy="457200"/>
          </a:xfrm>
          <a:prstGeom prst="rect">
            <a:avLst/>
          </a:prstGeom>
          <a:noFill/>
          <a:ln w="9525">
            <a:noFill/>
            <a:miter lim="800000"/>
            <a:headEnd/>
            <a:tailEnd/>
          </a:ln>
          <a:effectLst/>
        </p:spPr>
        <p:txBody>
          <a:bodyPr wrap="none">
            <a:spAutoFit/>
          </a:bodyPr>
          <a:lstStyle/>
          <a:p>
            <a:pPr algn="l"/>
            <a:endParaRPr lang="en-US">
              <a:latin typeface="Times New Roman" charset="0"/>
            </a:endParaRPr>
          </a:p>
        </p:txBody>
      </p:sp>
      <p:sp>
        <p:nvSpPr>
          <p:cNvPr id="1505339" name="Text Box 59"/>
          <p:cNvSpPr txBox="1">
            <a:spLocks noChangeArrowheads="1"/>
          </p:cNvSpPr>
          <p:nvPr/>
        </p:nvSpPr>
        <p:spPr bwMode="auto">
          <a:xfrm>
            <a:off x="241300" y="5595938"/>
            <a:ext cx="6898042" cy="707886"/>
          </a:xfrm>
          <a:prstGeom prst="rect">
            <a:avLst/>
          </a:prstGeom>
          <a:solidFill>
            <a:schemeClr val="bg1"/>
          </a:solidFill>
          <a:ln w="19050">
            <a:solidFill>
              <a:srgbClr val="FF9900"/>
            </a:solidFill>
            <a:miter lim="800000"/>
            <a:headEnd/>
            <a:tailEnd/>
          </a:ln>
          <a:effectLst/>
        </p:spPr>
        <p:txBody>
          <a:bodyPr wrap="none">
            <a:spAutoFit/>
          </a:bodyPr>
          <a:lstStyle/>
          <a:p>
            <a:pPr algn="l"/>
            <a:r>
              <a:rPr lang="en-GB" sz="2000" dirty="0">
                <a:solidFill>
                  <a:srgbClr val="FF9900"/>
                </a:solidFill>
              </a:rPr>
              <a:t>Only GO if PFS HR from the  first 270 patients recruited</a:t>
            </a:r>
          </a:p>
          <a:p>
            <a:pPr algn="l"/>
            <a:r>
              <a:rPr lang="en-GB" sz="2000" dirty="0">
                <a:solidFill>
                  <a:srgbClr val="FF9900"/>
                </a:solidFill>
              </a:rPr>
              <a:t> into the placebo controlled trial is &lt;0.8</a:t>
            </a:r>
            <a:endParaRPr lang="en-GB" sz="2000" b="1" dirty="0">
              <a:solidFill>
                <a:srgbClr val="FF9900"/>
              </a:solidFill>
              <a:latin typeface="Arial" charset="0"/>
            </a:endParaRPr>
          </a:p>
        </p:txBody>
      </p:sp>
      <p:sp>
        <p:nvSpPr>
          <p:cNvPr id="1505340" name="Text Box 60"/>
          <p:cNvSpPr txBox="1">
            <a:spLocks noChangeArrowheads="1"/>
          </p:cNvSpPr>
          <p:nvPr/>
        </p:nvSpPr>
        <p:spPr bwMode="auto">
          <a:xfrm>
            <a:off x="241300" y="6396038"/>
            <a:ext cx="4265463" cy="276999"/>
          </a:xfrm>
          <a:prstGeom prst="rect">
            <a:avLst/>
          </a:prstGeom>
          <a:solidFill>
            <a:schemeClr val="bg1"/>
          </a:solidFill>
          <a:ln w="19050">
            <a:solidFill>
              <a:srgbClr val="FF0000"/>
            </a:solidFill>
            <a:miter lim="800000"/>
            <a:headEnd/>
            <a:tailEnd/>
          </a:ln>
          <a:effectLst/>
        </p:spPr>
        <p:txBody>
          <a:bodyPr wrap="none">
            <a:spAutoFit/>
          </a:bodyPr>
          <a:lstStyle/>
          <a:p>
            <a:pPr algn="l"/>
            <a:r>
              <a:rPr lang="en-GB" sz="1200" dirty="0">
                <a:solidFill>
                  <a:srgbClr val="FF0000"/>
                </a:solidFill>
                <a:latin typeface="Arial" charset="0"/>
              </a:rPr>
              <a:t># all committed HORIZON EOP II data </a:t>
            </a:r>
            <a:r>
              <a:rPr lang="en-GB" sz="1200" dirty="0" err="1">
                <a:solidFill>
                  <a:srgbClr val="FF0000"/>
                </a:solidFill>
                <a:latin typeface="Arial" charset="0"/>
              </a:rPr>
              <a:t>unblinded</a:t>
            </a:r>
            <a:r>
              <a:rPr lang="en-GB" sz="1200" dirty="0">
                <a:solidFill>
                  <a:srgbClr val="FF0000"/>
                </a:solidFill>
                <a:latin typeface="Arial" charset="0"/>
              </a:rPr>
              <a:t> to AZ. </a:t>
            </a:r>
          </a:p>
        </p:txBody>
      </p:sp>
      <p:sp>
        <p:nvSpPr>
          <p:cNvPr id="8" name="Oval 7"/>
          <p:cNvSpPr/>
          <p:nvPr/>
        </p:nvSpPr>
        <p:spPr bwMode="auto">
          <a:xfrm rot="20640000">
            <a:off x="6623308" y="2083065"/>
            <a:ext cx="2371779" cy="1654454"/>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dirty="0" err="1">
              <a:ln>
                <a:noFill/>
              </a:ln>
              <a:solidFill>
                <a:schemeClr val="bg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Overview</a:t>
            </a:r>
          </a:p>
        </p:txBody>
      </p:sp>
      <p:sp>
        <p:nvSpPr>
          <p:cNvPr id="10" name="Text Placeholder 9"/>
          <p:cNvSpPr>
            <a:spLocks noGrp="1"/>
          </p:cNvSpPr>
          <p:nvPr>
            <p:ph type="body" sz="quarter" idx="13"/>
          </p:nvPr>
        </p:nvSpPr>
        <p:spPr/>
        <p:txBody>
          <a:bodyPr/>
          <a:lstStyle/>
          <a:p>
            <a:pPr>
              <a:buFont typeface="Arial" pitchFamily="34" charset="0"/>
              <a:buChar char="•"/>
            </a:pPr>
            <a:r>
              <a:rPr lang="en-GB" dirty="0"/>
              <a:t> Summary of design</a:t>
            </a:r>
          </a:p>
          <a:p>
            <a:pPr lvl="1">
              <a:buFont typeface="Arial" pitchFamily="34" charset="0"/>
              <a:buChar char="•"/>
            </a:pPr>
            <a:endParaRPr lang="en-GB" dirty="0"/>
          </a:p>
          <a:p>
            <a:pPr>
              <a:buFont typeface="Arial" pitchFamily="34" charset="0"/>
              <a:buChar char="•"/>
            </a:pPr>
            <a:r>
              <a:rPr lang="en-GB" dirty="0"/>
              <a:t> What actually happened</a:t>
            </a:r>
          </a:p>
          <a:p>
            <a:pPr>
              <a:buFont typeface="Arial" pitchFamily="34" charset="0"/>
              <a:buChar char="•"/>
            </a:pPr>
            <a:endParaRPr lang="en-GB" dirty="0"/>
          </a:p>
          <a:p>
            <a:pPr>
              <a:buFont typeface="Arial" pitchFamily="34" charset="0"/>
              <a:buChar char="•"/>
            </a:pPr>
            <a:r>
              <a:rPr lang="en-GB" dirty="0"/>
              <a:t> What can we learn?</a:t>
            </a:r>
          </a:p>
        </p:txBody>
      </p:sp>
      <p:sp>
        <p:nvSpPr>
          <p:cNvPr id="6" name="Slide Number Placeholder 5"/>
          <p:cNvSpPr>
            <a:spLocks noGrp="1"/>
          </p:cNvSpPr>
          <p:nvPr>
            <p:ph type="sldNum" sz="quarter" idx="15"/>
          </p:nvPr>
        </p:nvSpPr>
        <p:spPr/>
        <p:txBody>
          <a:bodyPr/>
          <a:lstStyle/>
          <a:p>
            <a:pPr>
              <a:defRPr/>
            </a:pPr>
            <a:fld id="{1748D8EB-9301-403A-889B-E8DDB32CFF4A}" type="slidenum">
              <a:rPr lang="en-GB" smtClean="0"/>
              <a:pPr>
                <a:defRPr/>
              </a:pPr>
              <a:t>2</a:t>
            </a:fld>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5170" name="Rectangle 2"/>
          <p:cNvSpPr>
            <a:spLocks noGrp="1" noChangeArrowheads="1"/>
          </p:cNvSpPr>
          <p:nvPr>
            <p:ph type="title"/>
          </p:nvPr>
        </p:nvSpPr>
        <p:spPr/>
        <p:txBody>
          <a:bodyPr/>
          <a:lstStyle/>
          <a:p>
            <a:r>
              <a:rPr lang="en-GB" sz="3600" dirty="0"/>
              <a:t>Well, what happened?</a:t>
            </a:r>
          </a:p>
        </p:txBody>
      </p:sp>
      <p:sp>
        <p:nvSpPr>
          <p:cNvPr id="1415171" name="Rectangle 3"/>
          <p:cNvSpPr>
            <a:spLocks noGrp="1" noChangeArrowheads="1"/>
          </p:cNvSpPr>
          <p:nvPr>
            <p:ph type="body" idx="1"/>
          </p:nvPr>
        </p:nvSpPr>
        <p:spPr>
          <a:xfrm>
            <a:off x="314325" y="1412776"/>
            <a:ext cx="6705600" cy="5256584"/>
          </a:xfrm>
        </p:spPr>
        <p:txBody>
          <a:bodyPr>
            <a:normAutofit/>
          </a:bodyPr>
          <a:lstStyle/>
          <a:p>
            <a:r>
              <a:rPr lang="en-GB" sz="2000" dirty="0"/>
              <a:t>IDMC reviewed </a:t>
            </a:r>
            <a:r>
              <a:rPr lang="en-GB" sz="2000" dirty="0" err="1"/>
              <a:t>unblinded</a:t>
            </a:r>
            <a:r>
              <a:rPr lang="en-GB" sz="2000" dirty="0"/>
              <a:t> efficacy and tolerability data from patients randomised into PII stage of the PIII trials in Feb08</a:t>
            </a:r>
          </a:p>
          <a:p>
            <a:pPr lvl="1"/>
            <a:r>
              <a:rPr lang="en-GB" sz="2000" dirty="0"/>
              <a:t>IVRS vendor sent random scheme directly to Independent Statistician</a:t>
            </a:r>
          </a:p>
          <a:p>
            <a:pPr lvl="2"/>
            <a:endParaRPr lang="en-GB" dirty="0"/>
          </a:p>
          <a:p>
            <a:r>
              <a:rPr lang="en-GB" sz="2000" dirty="0"/>
              <a:t>IDMC met in closed session and answered Yes/No for a series of pre-defined questions to project statistician and medic.</a:t>
            </a:r>
          </a:p>
          <a:p>
            <a:endParaRPr lang="en-GB" sz="2000" dirty="0"/>
          </a:p>
          <a:p>
            <a:r>
              <a:rPr lang="en-GB" sz="2000" dirty="0"/>
              <a:t>20mg passed thresholds for all revised criteria </a:t>
            </a:r>
          </a:p>
          <a:p>
            <a:pPr lvl="1"/>
            <a:r>
              <a:rPr lang="en-GB" sz="2000" dirty="0">
                <a:solidFill>
                  <a:schemeClr val="bg1">
                    <a:lumMod val="50000"/>
                  </a:schemeClr>
                </a:solidFill>
              </a:rPr>
              <a:t>30mg did not</a:t>
            </a:r>
          </a:p>
          <a:p>
            <a:pPr lvl="1"/>
            <a:endParaRPr lang="en-GB" sz="2000" dirty="0"/>
          </a:p>
          <a:p>
            <a:r>
              <a:rPr lang="en-GB" sz="2000" dirty="0"/>
              <a:t>Answers relayed to R&amp;D board who gave go ahead, 2 working days later, to continue trial</a:t>
            </a:r>
          </a:p>
          <a:p>
            <a:pPr lvl="1"/>
            <a:r>
              <a:rPr lang="en-GB" sz="2000" dirty="0"/>
              <a:t>IVRS switched to new randomisation within 1 week.</a:t>
            </a:r>
          </a:p>
          <a:p>
            <a:pPr>
              <a:buFont typeface="Wingdings" pitchFamily="2" charset="2"/>
              <a:buNone/>
            </a:pPr>
            <a:r>
              <a:rPr lang="en-GB" sz="2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15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41517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41517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41517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41517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15171">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415171">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4151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517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6194" name="Rectangle 2"/>
          <p:cNvSpPr>
            <a:spLocks noGrp="1" noChangeArrowheads="1"/>
          </p:cNvSpPr>
          <p:nvPr>
            <p:ph type="title"/>
          </p:nvPr>
        </p:nvSpPr>
        <p:spPr/>
        <p:txBody>
          <a:bodyPr/>
          <a:lstStyle/>
          <a:p>
            <a:r>
              <a:rPr lang="en-GB" sz="3600" dirty="0"/>
              <a:t>So who knew what?</a:t>
            </a:r>
          </a:p>
        </p:txBody>
      </p:sp>
      <p:graphicFrame>
        <p:nvGraphicFramePr>
          <p:cNvPr id="1416251" name="Group 59"/>
          <p:cNvGraphicFramePr>
            <a:graphicFrameLocks noGrp="1"/>
          </p:cNvGraphicFramePr>
          <p:nvPr/>
        </p:nvGraphicFramePr>
        <p:xfrm>
          <a:off x="660400" y="1930400"/>
          <a:ext cx="7975600" cy="3352800"/>
        </p:xfrm>
        <a:graphic>
          <a:graphicData uri="http://schemas.openxmlformats.org/drawingml/2006/table">
            <a:tbl>
              <a:tblPr/>
              <a:tblGrid>
                <a:gridCol w="2114550">
                  <a:extLst>
                    <a:ext uri="{9D8B030D-6E8A-4147-A177-3AD203B41FA5}">
                      <a16:colId xmlns:a16="http://schemas.microsoft.com/office/drawing/2014/main" val="20000"/>
                    </a:ext>
                  </a:extLst>
                </a:gridCol>
                <a:gridCol w="1409700">
                  <a:extLst>
                    <a:ext uri="{9D8B030D-6E8A-4147-A177-3AD203B41FA5}">
                      <a16:colId xmlns:a16="http://schemas.microsoft.com/office/drawing/2014/main" val="20001"/>
                    </a:ext>
                  </a:extLst>
                </a:gridCol>
                <a:gridCol w="1009650">
                  <a:extLst>
                    <a:ext uri="{9D8B030D-6E8A-4147-A177-3AD203B41FA5}">
                      <a16:colId xmlns:a16="http://schemas.microsoft.com/office/drawing/2014/main" val="20002"/>
                    </a:ext>
                  </a:extLst>
                </a:gridCol>
                <a:gridCol w="1966913">
                  <a:extLst>
                    <a:ext uri="{9D8B030D-6E8A-4147-A177-3AD203B41FA5}">
                      <a16:colId xmlns:a16="http://schemas.microsoft.com/office/drawing/2014/main" val="20003"/>
                    </a:ext>
                  </a:extLst>
                </a:gridCol>
                <a:gridCol w="1474787">
                  <a:extLst>
                    <a:ext uri="{9D8B030D-6E8A-4147-A177-3AD203B41FA5}">
                      <a16:colId xmlns:a16="http://schemas.microsoft.com/office/drawing/2014/main" val="20004"/>
                    </a:ext>
                  </a:extLst>
                </a:gridCol>
              </a:tblGrid>
              <a:tr h="838200">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endParaRPr kumimoji="0" lang="en-US" sz="2000" b="0" i="0" u="none" strike="noStrike" cap="none" normalizeH="0" baseline="0">
                        <a:ln>
                          <a:noFill/>
                        </a:ln>
                        <a:solidFill>
                          <a:srgbClr val="442359"/>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r>
                        <a:rPr kumimoji="0" lang="en-GB" sz="2400" b="0" i="0" u="none" strike="noStrike" cap="none" normalizeH="0" baseline="0">
                          <a:ln>
                            <a:noFill/>
                          </a:ln>
                          <a:solidFill>
                            <a:srgbClr val="442359"/>
                          </a:solidFill>
                          <a:effectLst/>
                          <a:latin typeface="Arial" charset="0"/>
                        </a:rPr>
                        <a:t>IDMC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r>
                        <a:rPr kumimoji="0" lang="en-GB" sz="2400" b="0" i="0" u="none" strike="noStrike" cap="none" normalizeH="0" baseline="0">
                          <a:ln>
                            <a:noFill/>
                          </a:ln>
                          <a:solidFill>
                            <a:srgbClr val="442359"/>
                          </a:solidFill>
                          <a:effectLst/>
                          <a:latin typeface="Arial" charset="0"/>
                        </a:rPr>
                        <a:t>AZ*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r>
                        <a:rPr kumimoji="0" lang="en-GB" sz="2400" b="0" i="0" u="none" strike="noStrike" cap="none" normalizeH="0" baseline="0">
                          <a:ln>
                            <a:noFill/>
                          </a:ln>
                          <a:solidFill>
                            <a:srgbClr val="442359"/>
                          </a:solidFill>
                          <a:effectLst/>
                          <a:latin typeface="Arial" charset="0"/>
                        </a:rPr>
                        <a:t>Investigators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r>
                        <a:rPr kumimoji="0" lang="en-GB" sz="2400" b="0" i="0" u="none" strike="noStrike" cap="none" normalizeH="0" baseline="0">
                          <a:ln>
                            <a:noFill/>
                          </a:ln>
                          <a:solidFill>
                            <a:srgbClr val="442359"/>
                          </a:solidFill>
                          <a:effectLst/>
                          <a:latin typeface="Arial" charset="0"/>
                        </a:rPr>
                        <a:t>Investors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38200">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r>
                        <a:rPr kumimoji="0" lang="en-GB" sz="2400" b="0" i="0" u="none" strike="noStrike" cap="none" normalizeH="0" baseline="0">
                          <a:ln>
                            <a:noFill/>
                          </a:ln>
                          <a:solidFill>
                            <a:srgbClr val="442359"/>
                          </a:solidFill>
                          <a:effectLst/>
                          <a:latin typeface="Arial" charset="0"/>
                        </a:rPr>
                        <a:t>Unblinded data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endParaRPr kumimoji="0" lang="en-US" sz="2000" b="0" i="0" u="none" strike="noStrike" cap="none" normalizeH="0" baseline="0">
                        <a:ln>
                          <a:noFill/>
                        </a:ln>
                        <a:solidFill>
                          <a:srgbClr val="44235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endParaRPr kumimoji="0" lang="en-US" sz="2000" b="0" i="0" u="none" strike="noStrike" cap="none" normalizeH="0" baseline="0">
                        <a:ln>
                          <a:noFill/>
                        </a:ln>
                        <a:solidFill>
                          <a:srgbClr val="44235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endParaRPr kumimoji="0" lang="en-US" sz="2000" b="0" i="0" u="none" strike="noStrike" cap="none" normalizeH="0" baseline="0">
                        <a:ln>
                          <a:noFill/>
                        </a:ln>
                        <a:solidFill>
                          <a:srgbClr val="44235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endParaRPr kumimoji="0" lang="en-US" sz="2000" b="0" i="0" u="none" strike="noStrike" cap="none" normalizeH="0" baseline="0">
                        <a:ln>
                          <a:noFill/>
                        </a:ln>
                        <a:solidFill>
                          <a:srgbClr val="442359"/>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8200">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r>
                        <a:rPr kumimoji="0" lang="en-GB" sz="2400" b="0" i="0" u="none" strike="noStrike" cap="none" normalizeH="0" baseline="0">
                          <a:ln>
                            <a:noFill/>
                          </a:ln>
                          <a:solidFill>
                            <a:srgbClr val="442359"/>
                          </a:solidFill>
                          <a:effectLst/>
                          <a:latin typeface="Arial" charset="0"/>
                        </a:rPr>
                        <a:t>Analysis results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endParaRPr kumimoji="0" lang="en-US" sz="2000" b="0" i="0" u="none" strike="noStrike" cap="none" normalizeH="0" baseline="0">
                        <a:ln>
                          <a:noFill/>
                        </a:ln>
                        <a:solidFill>
                          <a:srgbClr val="44235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endParaRPr kumimoji="0" lang="en-US" sz="2000" b="0" i="0" u="none" strike="noStrike" cap="none" normalizeH="0" baseline="0">
                        <a:ln>
                          <a:noFill/>
                        </a:ln>
                        <a:solidFill>
                          <a:srgbClr val="44235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endParaRPr kumimoji="0" lang="en-US" sz="2000" b="0" i="0" u="none" strike="noStrike" cap="none" normalizeH="0" baseline="0">
                        <a:ln>
                          <a:noFill/>
                        </a:ln>
                        <a:solidFill>
                          <a:srgbClr val="44235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endParaRPr kumimoji="0" lang="en-US" sz="2000" b="0" i="0" u="none" strike="noStrike" cap="none" normalizeH="0" baseline="0">
                        <a:ln>
                          <a:noFill/>
                        </a:ln>
                        <a:solidFill>
                          <a:srgbClr val="442359"/>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38200">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r>
                        <a:rPr kumimoji="0" lang="en-GB" sz="2400" b="0" i="0" u="none" strike="noStrike" cap="none" normalizeH="0" baseline="0">
                          <a:ln>
                            <a:noFill/>
                          </a:ln>
                          <a:solidFill>
                            <a:srgbClr val="442359"/>
                          </a:solidFill>
                          <a:effectLst/>
                          <a:latin typeface="Arial" charset="0"/>
                        </a:rPr>
                        <a:t>EOPII criteria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endParaRPr kumimoji="0" lang="en-US" sz="2000" b="0" i="0" u="none" strike="noStrike" cap="none" normalizeH="0" baseline="0">
                        <a:ln>
                          <a:noFill/>
                        </a:ln>
                        <a:solidFill>
                          <a:srgbClr val="44235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endParaRPr kumimoji="0" lang="en-US" sz="2000" b="0" i="0" u="none" strike="noStrike" cap="none" normalizeH="0" baseline="0">
                        <a:ln>
                          <a:noFill/>
                        </a:ln>
                        <a:solidFill>
                          <a:srgbClr val="44235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endParaRPr kumimoji="0" lang="en-US" sz="2000" b="0" i="0" u="none" strike="noStrike" cap="none" normalizeH="0" baseline="0">
                        <a:ln>
                          <a:noFill/>
                        </a:ln>
                        <a:solidFill>
                          <a:srgbClr val="442359"/>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5000"/>
                        </a:spcBef>
                        <a:spcAft>
                          <a:spcPct val="0"/>
                        </a:spcAft>
                        <a:buClr>
                          <a:srgbClr val="EAAF0F"/>
                        </a:buClr>
                        <a:buSzTx/>
                        <a:buFont typeface="Wingdings" pitchFamily="2" charset="2"/>
                        <a:buNone/>
                        <a:tabLst/>
                      </a:pPr>
                      <a:endParaRPr kumimoji="0" lang="en-US" sz="2000" b="0" i="0" u="none" strike="noStrike" cap="none" normalizeH="0" baseline="0">
                        <a:ln>
                          <a:noFill/>
                        </a:ln>
                        <a:solidFill>
                          <a:srgbClr val="442359"/>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416239" name="Text Box 47"/>
          <p:cNvSpPr txBox="1">
            <a:spLocks noChangeArrowheads="1"/>
          </p:cNvSpPr>
          <p:nvPr/>
        </p:nvSpPr>
        <p:spPr bwMode="auto">
          <a:xfrm>
            <a:off x="595313" y="6069013"/>
            <a:ext cx="3678237" cy="381000"/>
          </a:xfrm>
          <a:prstGeom prst="rect">
            <a:avLst/>
          </a:prstGeom>
          <a:noFill/>
          <a:ln w="9525">
            <a:noFill/>
            <a:miter lim="800000"/>
            <a:headEnd/>
            <a:tailEnd/>
          </a:ln>
          <a:effectLst/>
        </p:spPr>
        <p:txBody>
          <a:bodyPr wrap="none">
            <a:spAutoFit/>
          </a:bodyPr>
          <a:lstStyle/>
          <a:p>
            <a:r>
              <a:rPr lang="en-GB" sz="1900">
                <a:latin typeface="Arial" charset="0"/>
              </a:rPr>
              <a:t>*Restricted to a small, core team</a:t>
            </a:r>
          </a:p>
        </p:txBody>
      </p:sp>
      <p:grpSp>
        <p:nvGrpSpPr>
          <p:cNvPr id="2" name="Group 72"/>
          <p:cNvGrpSpPr>
            <a:grpSpLocks/>
          </p:cNvGrpSpPr>
          <p:nvPr/>
        </p:nvGrpSpPr>
        <p:grpSpPr bwMode="auto">
          <a:xfrm>
            <a:off x="3200400" y="2884488"/>
            <a:ext cx="4860925" cy="666750"/>
            <a:chOff x="2016" y="1817"/>
            <a:chExt cx="3062" cy="420"/>
          </a:xfrm>
        </p:grpSpPr>
        <p:sp>
          <p:nvSpPr>
            <p:cNvPr id="1416252" name="Text Box 60"/>
            <p:cNvSpPr txBox="1">
              <a:spLocks noChangeArrowheads="1"/>
            </p:cNvSpPr>
            <p:nvPr/>
          </p:nvSpPr>
          <p:spPr bwMode="auto">
            <a:xfrm>
              <a:off x="2016" y="1817"/>
              <a:ext cx="274" cy="404"/>
            </a:xfrm>
            <a:prstGeom prst="rect">
              <a:avLst/>
            </a:prstGeom>
            <a:noFill/>
            <a:ln w="9525">
              <a:noFill/>
              <a:miter lim="800000"/>
              <a:headEnd/>
              <a:tailEnd/>
            </a:ln>
            <a:effectLst/>
          </p:spPr>
          <p:txBody>
            <a:bodyPr wrap="none">
              <a:spAutoFit/>
            </a:bodyPr>
            <a:lstStyle/>
            <a:p>
              <a:pPr eaLnBrk="0" hangingPunct="0"/>
              <a:r>
                <a:rPr lang="en-GB" sz="3600" b="1">
                  <a:solidFill>
                    <a:srgbClr val="00FF00"/>
                  </a:solidFill>
                  <a:latin typeface="Arial" charset="0"/>
                  <a:sym typeface="Symbol" pitchFamily="18" charset="2"/>
                </a:rPr>
                <a:t></a:t>
              </a:r>
              <a:endParaRPr lang="en-GB" sz="3600" b="1">
                <a:solidFill>
                  <a:srgbClr val="00FF00"/>
                </a:solidFill>
                <a:latin typeface="Arial" charset="0"/>
              </a:endParaRPr>
            </a:p>
          </p:txBody>
        </p:sp>
        <p:sp>
          <p:nvSpPr>
            <p:cNvPr id="1416253" name="Text Box 61"/>
            <p:cNvSpPr txBox="1">
              <a:spLocks noChangeArrowheads="1"/>
            </p:cNvSpPr>
            <p:nvPr/>
          </p:nvSpPr>
          <p:spPr bwMode="auto">
            <a:xfrm>
              <a:off x="2778" y="1817"/>
              <a:ext cx="308" cy="404"/>
            </a:xfrm>
            <a:prstGeom prst="rect">
              <a:avLst/>
            </a:prstGeom>
            <a:noFill/>
            <a:ln w="9525">
              <a:noFill/>
              <a:miter lim="800000"/>
              <a:headEnd/>
              <a:tailEnd/>
            </a:ln>
            <a:effectLst/>
          </p:spPr>
          <p:txBody>
            <a:bodyPr wrap="none">
              <a:spAutoFit/>
            </a:bodyPr>
            <a:lstStyle/>
            <a:p>
              <a:pPr eaLnBrk="0" hangingPunct="0"/>
              <a:r>
                <a:rPr lang="en-GB" sz="3600" b="1">
                  <a:solidFill>
                    <a:srgbClr val="FF0000"/>
                  </a:solidFill>
                  <a:latin typeface="Arial" charset="0"/>
                </a:rPr>
                <a:t>X</a:t>
              </a:r>
            </a:p>
          </p:txBody>
        </p:sp>
        <p:sp>
          <p:nvSpPr>
            <p:cNvPr id="1416254" name="Text Box 62"/>
            <p:cNvSpPr txBox="1">
              <a:spLocks noChangeArrowheads="1"/>
            </p:cNvSpPr>
            <p:nvPr/>
          </p:nvSpPr>
          <p:spPr bwMode="auto">
            <a:xfrm>
              <a:off x="3650" y="1825"/>
              <a:ext cx="308" cy="404"/>
            </a:xfrm>
            <a:prstGeom prst="rect">
              <a:avLst/>
            </a:prstGeom>
            <a:noFill/>
            <a:ln w="9525">
              <a:noFill/>
              <a:miter lim="800000"/>
              <a:headEnd/>
              <a:tailEnd/>
            </a:ln>
            <a:effectLst/>
          </p:spPr>
          <p:txBody>
            <a:bodyPr wrap="none">
              <a:spAutoFit/>
            </a:bodyPr>
            <a:lstStyle/>
            <a:p>
              <a:pPr eaLnBrk="0" hangingPunct="0"/>
              <a:r>
                <a:rPr lang="en-GB" sz="3600" b="1">
                  <a:solidFill>
                    <a:srgbClr val="FF0000"/>
                  </a:solidFill>
                  <a:latin typeface="Arial" charset="0"/>
                </a:rPr>
                <a:t>X</a:t>
              </a:r>
            </a:p>
          </p:txBody>
        </p:sp>
        <p:sp>
          <p:nvSpPr>
            <p:cNvPr id="1416255" name="Text Box 63"/>
            <p:cNvSpPr txBox="1">
              <a:spLocks noChangeArrowheads="1"/>
            </p:cNvSpPr>
            <p:nvPr/>
          </p:nvSpPr>
          <p:spPr bwMode="auto">
            <a:xfrm>
              <a:off x="4770" y="1833"/>
              <a:ext cx="308" cy="404"/>
            </a:xfrm>
            <a:prstGeom prst="rect">
              <a:avLst/>
            </a:prstGeom>
            <a:noFill/>
            <a:ln w="9525">
              <a:noFill/>
              <a:miter lim="800000"/>
              <a:headEnd/>
              <a:tailEnd/>
            </a:ln>
            <a:effectLst/>
          </p:spPr>
          <p:txBody>
            <a:bodyPr wrap="none">
              <a:spAutoFit/>
            </a:bodyPr>
            <a:lstStyle/>
            <a:p>
              <a:pPr eaLnBrk="0" hangingPunct="0"/>
              <a:r>
                <a:rPr lang="en-GB" sz="3600" b="1">
                  <a:solidFill>
                    <a:srgbClr val="FF0000"/>
                  </a:solidFill>
                  <a:latin typeface="Arial" charset="0"/>
                </a:rPr>
                <a:t>X</a:t>
              </a:r>
            </a:p>
          </p:txBody>
        </p:sp>
      </p:grpSp>
      <p:grpSp>
        <p:nvGrpSpPr>
          <p:cNvPr id="3" name="Group 74"/>
          <p:cNvGrpSpPr>
            <a:grpSpLocks/>
          </p:cNvGrpSpPr>
          <p:nvPr/>
        </p:nvGrpSpPr>
        <p:grpSpPr bwMode="auto">
          <a:xfrm>
            <a:off x="3225800" y="4484688"/>
            <a:ext cx="4864100" cy="654050"/>
            <a:chOff x="2032" y="2825"/>
            <a:chExt cx="3064" cy="412"/>
          </a:xfrm>
        </p:grpSpPr>
        <p:sp>
          <p:nvSpPr>
            <p:cNvPr id="1416257" name="Text Box 65"/>
            <p:cNvSpPr txBox="1">
              <a:spLocks noChangeArrowheads="1"/>
            </p:cNvSpPr>
            <p:nvPr/>
          </p:nvSpPr>
          <p:spPr bwMode="auto">
            <a:xfrm>
              <a:off x="3666" y="2833"/>
              <a:ext cx="308" cy="404"/>
            </a:xfrm>
            <a:prstGeom prst="rect">
              <a:avLst/>
            </a:prstGeom>
            <a:noFill/>
            <a:ln w="9525">
              <a:noFill/>
              <a:miter lim="800000"/>
              <a:headEnd/>
              <a:tailEnd/>
            </a:ln>
            <a:effectLst/>
          </p:spPr>
          <p:txBody>
            <a:bodyPr wrap="none">
              <a:spAutoFit/>
            </a:bodyPr>
            <a:lstStyle/>
            <a:p>
              <a:pPr eaLnBrk="0" hangingPunct="0"/>
              <a:r>
                <a:rPr lang="en-GB" sz="3600" b="1">
                  <a:solidFill>
                    <a:srgbClr val="FF0000"/>
                  </a:solidFill>
                  <a:latin typeface="Arial" charset="0"/>
                </a:rPr>
                <a:t>X</a:t>
              </a:r>
            </a:p>
          </p:txBody>
        </p:sp>
        <p:sp>
          <p:nvSpPr>
            <p:cNvPr id="1416259" name="Text Box 67"/>
            <p:cNvSpPr txBox="1">
              <a:spLocks noChangeArrowheads="1"/>
            </p:cNvSpPr>
            <p:nvPr/>
          </p:nvSpPr>
          <p:spPr bwMode="auto">
            <a:xfrm>
              <a:off x="4788" y="2833"/>
              <a:ext cx="308" cy="404"/>
            </a:xfrm>
            <a:prstGeom prst="rect">
              <a:avLst/>
            </a:prstGeom>
            <a:noFill/>
            <a:ln w="9525">
              <a:noFill/>
              <a:miter lim="800000"/>
              <a:headEnd/>
              <a:tailEnd/>
            </a:ln>
            <a:effectLst/>
          </p:spPr>
          <p:txBody>
            <a:bodyPr wrap="none">
              <a:spAutoFit/>
            </a:bodyPr>
            <a:lstStyle/>
            <a:p>
              <a:pPr eaLnBrk="0" hangingPunct="0"/>
              <a:r>
                <a:rPr lang="en-GB" sz="3600" b="1">
                  <a:solidFill>
                    <a:srgbClr val="FF0000"/>
                  </a:solidFill>
                  <a:latin typeface="Arial" charset="0"/>
                </a:rPr>
                <a:t>X</a:t>
              </a:r>
            </a:p>
          </p:txBody>
        </p:sp>
        <p:sp>
          <p:nvSpPr>
            <p:cNvPr id="1416261" name="Text Box 69"/>
            <p:cNvSpPr txBox="1">
              <a:spLocks noChangeArrowheads="1"/>
            </p:cNvSpPr>
            <p:nvPr/>
          </p:nvSpPr>
          <p:spPr bwMode="auto">
            <a:xfrm>
              <a:off x="2032" y="2833"/>
              <a:ext cx="274" cy="404"/>
            </a:xfrm>
            <a:prstGeom prst="rect">
              <a:avLst/>
            </a:prstGeom>
            <a:noFill/>
            <a:ln w="9525">
              <a:noFill/>
              <a:miter lim="800000"/>
              <a:headEnd/>
              <a:tailEnd/>
            </a:ln>
            <a:effectLst/>
          </p:spPr>
          <p:txBody>
            <a:bodyPr wrap="none">
              <a:spAutoFit/>
            </a:bodyPr>
            <a:lstStyle/>
            <a:p>
              <a:pPr eaLnBrk="0" hangingPunct="0"/>
              <a:r>
                <a:rPr lang="en-GB" sz="3600" b="1">
                  <a:solidFill>
                    <a:srgbClr val="00FF00"/>
                  </a:solidFill>
                  <a:latin typeface="Arial" charset="0"/>
                  <a:sym typeface="Symbol" pitchFamily="18" charset="2"/>
                </a:rPr>
                <a:t></a:t>
              </a:r>
              <a:endParaRPr lang="en-GB" sz="3600" b="1">
                <a:solidFill>
                  <a:srgbClr val="00FF00"/>
                </a:solidFill>
                <a:latin typeface="Arial" charset="0"/>
              </a:endParaRPr>
            </a:p>
          </p:txBody>
        </p:sp>
        <p:sp>
          <p:nvSpPr>
            <p:cNvPr id="1416262" name="Text Box 70"/>
            <p:cNvSpPr txBox="1">
              <a:spLocks noChangeArrowheads="1"/>
            </p:cNvSpPr>
            <p:nvPr/>
          </p:nvSpPr>
          <p:spPr bwMode="auto">
            <a:xfrm>
              <a:off x="2808" y="2825"/>
              <a:ext cx="274" cy="404"/>
            </a:xfrm>
            <a:prstGeom prst="rect">
              <a:avLst/>
            </a:prstGeom>
            <a:noFill/>
            <a:ln w="9525">
              <a:noFill/>
              <a:miter lim="800000"/>
              <a:headEnd/>
              <a:tailEnd/>
            </a:ln>
            <a:effectLst/>
          </p:spPr>
          <p:txBody>
            <a:bodyPr wrap="none">
              <a:spAutoFit/>
            </a:bodyPr>
            <a:lstStyle/>
            <a:p>
              <a:pPr eaLnBrk="0" hangingPunct="0"/>
              <a:r>
                <a:rPr lang="en-GB" sz="3600" b="1">
                  <a:solidFill>
                    <a:srgbClr val="00FF00"/>
                  </a:solidFill>
                  <a:latin typeface="Arial" charset="0"/>
                  <a:sym typeface="Symbol" pitchFamily="18" charset="2"/>
                </a:rPr>
                <a:t></a:t>
              </a:r>
              <a:endParaRPr lang="en-GB" sz="3600" b="1">
                <a:solidFill>
                  <a:srgbClr val="00FF00"/>
                </a:solidFill>
                <a:latin typeface="Arial" charset="0"/>
              </a:endParaRPr>
            </a:p>
          </p:txBody>
        </p:sp>
      </p:grpSp>
      <p:grpSp>
        <p:nvGrpSpPr>
          <p:cNvPr id="4" name="Group 73"/>
          <p:cNvGrpSpPr>
            <a:grpSpLocks/>
          </p:cNvGrpSpPr>
          <p:nvPr/>
        </p:nvGrpSpPr>
        <p:grpSpPr bwMode="auto">
          <a:xfrm>
            <a:off x="3213100" y="3684588"/>
            <a:ext cx="4864100" cy="666750"/>
            <a:chOff x="2024" y="2321"/>
            <a:chExt cx="3064" cy="420"/>
          </a:xfrm>
        </p:grpSpPr>
        <p:sp>
          <p:nvSpPr>
            <p:cNvPr id="1416256" name="Text Box 64"/>
            <p:cNvSpPr txBox="1">
              <a:spLocks noChangeArrowheads="1"/>
            </p:cNvSpPr>
            <p:nvPr/>
          </p:nvSpPr>
          <p:spPr bwMode="auto">
            <a:xfrm>
              <a:off x="3658" y="2337"/>
              <a:ext cx="308" cy="404"/>
            </a:xfrm>
            <a:prstGeom prst="rect">
              <a:avLst/>
            </a:prstGeom>
            <a:noFill/>
            <a:ln w="9525">
              <a:noFill/>
              <a:miter lim="800000"/>
              <a:headEnd/>
              <a:tailEnd/>
            </a:ln>
            <a:effectLst/>
          </p:spPr>
          <p:txBody>
            <a:bodyPr wrap="none">
              <a:spAutoFit/>
            </a:bodyPr>
            <a:lstStyle/>
            <a:p>
              <a:pPr eaLnBrk="0" hangingPunct="0"/>
              <a:r>
                <a:rPr lang="en-GB" sz="3600" b="1">
                  <a:solidFill>
                    <a:srgbClr val="FF0000"/>
                  </a:solidFill>
                  <a:latin typeface="Arial" charset="0"/>
                </a:rPr>
                <a:t>X</a:t>
              </a:r>
            </a:p>
          </p:txBody>
        </p:sp>
        <p:sp>
          <p:nvSpPr>
            <p:cNvPr id="1416258" name="Text Box 66"/>
            <p:cNvSpPr txBox="1">
              <a:spLocks noChangeArrowheads="1"/>
            </p:cNvSpPr>
            <p:nvPr/>
          </p:nvSpPr>
          <p:spPr bwMode="auto">
            <a:xfrm>
              <a:off x="4780" y="2337"/>
              <a:ext cx="308" cy="404"/>
            </a:xfrm>
            <a:prstGeom prst="rect">
              <a:avLst/>
            </a:prstGeom>
            <a:noFill/>
            <a:ln w="9525">
              <a:noFill/>
              <a:miter lim="800000"/>
              <a:headEnd/>
              <a:tailEnd/>
            </a:ln>
            <a:effectLst/>
          </p:spPr>
          <p:txBody>
            <a:bodyPr wrap="none">
              <a:spAutoFit/>
            </a:bodyPr>
            <a:lstStyle/>
            <a:p>
              <a:pPr eaLnBrk="0" hangingPunct="0"/>
              <a:r>
                <a:rPr lang="en-GB" sz="3600" b="1">
                  <a:solidFill>
                    <a:srgbClr val="FF0000"/>
                  </a:solidFill>
                  <a:latin typeface="Arial" charset="0"/>
                </a:rPr>
                <a:t>X</a:t>
              </a:r>
            </a:p>
          </p:txBody>
        </p:sp>
        <p:sp>
          <p:nvSpPr>
            <p:cNvPr id="1416260" name="Text Box 68"/>
            <p:cNvSpPr txBox="1">
              <a:spLocks noChangeArrowheads="1"/>
            </p:cNvSpPr>
            <p:nvPr/>
          </p:nvSpPr>
          <p:spPr bwMode="auto">
            <a:xfrm>
              <a:off x="2024" y="2321"/>
              <a:ext cx="274" cy="404"/>
            </a:xfrm>
            <a:prstGeom prst="rect">
              <a:avLst/>
            </a:prstGeom>
            <a:noFill/>
            <a:ln w="9525">
              <a:noFill/>
              <a:miter lim="800000"/>
              <a:headEnd/>
              <a:tailEnd/>
            </a:ln>
            <a:effectLst/>
          </p:spPr>
          <p:txBody>
            <a:bodyPr wrap="none">
              <a:spAutoFit/>
            </a:bodyPr>
            <a:lstStyle/>
            <a:p>
              <a:pPr eaLnBrk="0" hangingPunct="0"/>
              <a:r>
                <a:rPr lang="en-GB" sz="3600" b="1">
                  <a:solidFill>
                    <a:srgbClr val="00FF00"/>
                  </a:solidFill>
                  <a:latin typeface="Arial" charset="0"/>
                  <a:sym typeface="Symbol" pitchFamily="18" charset="2"/>
                </a:rPr>
                <a:t></a:t>
              </a:r>
              <a:endParaRPr lang="en-GB" sz="3600" b="1">
                <a:solidFill>
                  <a:srgbClr val="00FF00"/>
                </a:solidFill>
                <a:latin typeface="Arial" charset="0"/>
              </a:endParaRPr>
            </a:p>
          </p:txBody>
        </p:sp>
        <p:sp>
          <p:nvSpPr>
            <p:cNvPr id="1416263" name="Text Box 71"/>
            <p:cNvSpPr txBox="1">
              <a:spLocks noChangeArrowheads="1"/>
            </p:cNvSpPr>
            <p:nvPr/>
          </p:nvSpPr>
          <p:spPr bwMode="auto">
            <a:xfrm>
              <a:off x="2810" y="2337"/>
              <a:ext cx="308" cy="404"/>
            </a:xfrm>
            <a:prstGeom prst="rect">
              <a:avLst/>
            </a:prstGeom>
            <a:noFill/>
            <a:ln w="9525">
              <a:noFill/>
              <a:miter lim="800000"/>
              <a:headEnd/>
              <a:tailEnd/>
            </a:ln>
            <a:effectLst/>
          </p:spPr>
          <p:txBody>
            <a:bodyPr wrap="none">
              <a:spAutoFit/>
            </a:bodyPr>
            <a:lstStyle/>
            <a:p>
              <a:pPr eaLnBrk="0" hangingPunct="0"/>
              <a:r>
                <a:rPr lang="en-GB" sz="3600" b="1">
                  <a:solidFill>
                    <a:srgbClr val="FF0000"/>
                  </a:solidFill>
                  <a:latin typeface="Arial" charset="0"/>
                </a:rPr>
                <a:t>X</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7218" name="Rectangle 2"/>
          <p:cNvSpPr>
            <a:spLocks noGrp="1" noChangeArrowheads="1"/>
          </p:cNvSpPr>
          <p:nvPr>
            <p:ph type="title"/>
          </p:nvPr>
        </p:nvSpPr>
        <p:spPr/>
        <p:txBody>
          <a:bodyPr/>
          <a:lstStyle/>
          <a:p>
            <a:r>
              <a:rPr lang="en-GB" dirty="0"/>
              <a:t>Press release to investment community – Feb08</a:t>
            </a:r>
          </a:p>
        </p:txBody>
      </p:sp>
      <p:sp>
        <p:nvSpPr>
          <p:cNvPr id="1417219" name="Rectangle 3"/>
          <p:cNvSpPr>
            <a:spLocks noGrp="1" noChangeArrowheads="1"/>
          </p:cNvSpPr>
          <p:nvPr>
            <p:ph type="body" idx="1"/>
          </p:nvPr>
        </p:nvSpPr>
        <p:spPr>
          <a:xfrm>
            <a:off x="785813" y="1477963"/>
            <a:ext cx="7923212" cy="1949450"/>
          </a:xfrm>
        </p:spPr>
        <p:txBody>
          <a:bodyPr>
            <a:normAutofit fontScale="92500" lnSpcReduction="10000"/>
          </a:bodyPr>
          <a:lstStyle/>
          <a:p>
            <a:pPr algn="just">
              <a:buFont typeface="Wingdings" pitchFamily="2" charset="2"/>
              <a:buNone/>
            </a:pPr>
            <a:r>
              <a:rPr lang="en-GB" sz="2400" i="1" kern="1200" dirty="0">
                <a:latin typeface="Arial" charset="0"/>
                <a:cs typeface="Arial" charset="0"/>
              </a:rPr>
              <a:t>‘The HORIZON Independent Data Monitoring Committee (IDMC) conducted a planned end of Phase II (EOP II) review of efficacy and tolerability data from the HORIZON programme……. the IDMC confirmed the HORIZON programme could continue and had met pre-defined EOP II criteria.’ </a:t>
            </a:r>
          </a:p>
          <a:p>
            <a:endParaRPr lang="en-GB" dirty="0">
              <a:solidFill>
                <a:schemeClr val="tx1"/>
              </a:solidFill>
            </a:endParaRPr>
          </a:p>
        </p:txBody>
      </p:sp>
      <p:sp>
        <p:nvSpPr>
          <p:cNvPr id="1417220" name="Rectangle 4"/>
          <p:cNvSpPr>
            <a:spLocks noChangeArrowheads="1"/>
          </p:cNvSpPr>
          <p:nvPr/>
        </p:nvSpPr>
        <p:spPr bwMode="auto">
          <a:xfrm>
            <a:off x="899592" y="3857625"/>
            <a:ext cx="7799908" cy="1815882"/>
          </a:xfrm>
          <a:prstGeom prst="rect">
            <a:avLst/>
          </a:prstGeom>
          <a:noFill/>
          <a:ln w="9525">
            <a:noFill/>
            <a:miter lim="800000"/>
            <a:headEnd/>
            <a:tailEnd/>
          </a:ln>
          <a:effectLst/>
        </p:spPr>
        <p:txBody>
          <a:bodyPr wrap="square">
            <a:spAutoFit/>
          </a:bodyPr>
          <a:lstStyle/>
          <a:p>
            <a:pPr algn="just"/>
            <a:r>
              <a:rPr lang="en-US" sz="2200" b="0" i="1" dirty="0">
                <a:latin typeface="Arial" charset="0"/>
                <a:cs typeface="Arial" charset="0"/>
              </a:rPr>
              <a:t>‘Due to the Phase II/III trial design, …. is able to move directly into Phase III </a:t>
            </a:r>
            <a:r>
              <a:rPr lang="en-US" sz="2200" b="0" i="1" dirty="0" err="1">
                <a:latin typeface="Arial" charset="0"/>
                <a:cs typeface="Arial" charset="0"/>
              </a:rPr>
              <a:t>utilising</a:t>
            </a:r>
            <a:r>
              <a:rPr lang="en-US" sz="2200" b="0" i="1" dirty="0">
                <a:latin typeface="Arial" charset="0"/>
                <a:cs typeface="Arial" charset="0"/>
              </a:rPr>
              <a:t> all the Phase II data and this saves valuable time in assessing the potential benefit of </a:t>
            </a:r>
            <a:r>
              <a:rPr lang="en-US" sz="2200" b="0" i="1" dirty="0" err="1">
                <a:latin typeface="Arial" charset="0"/>
                <a:cs typeface="Arial" charset="0"/>
              </a:rPr>
              <a:t>cediranib</a:t>
            </a:r>
            <a:r>
              <a:rPr lang="en-US" sz="2200" b="0" i="1" dirty="0">
                <a:latin typeface="Arial" charset="0"/>
                <a:cs typeface="Arial" charset="0"/>
              </a:rPr>
              <a:t>’ </a:t>
            </a:r>
            <a:endParaRPr lang="en-GB" sz="2200" b="0" i="1" dirty="0">
              <a:latin typeface="Arial" charset="0"/>
              <a:cs typeface="Arial" charset="0"/>
            </a:endParaRPr>
          </a:p>
          <a:p>
            <a:pPr algn="l" eaLnBrk="0" hangingPunct="0"/>
            <a:endParaRPr lang="en-GB" sz="2400" dirty="0">
              <a:latin typeface="Arial" charset="0"/>
              <a:cs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1"/>
          <p:cNvSpPr>
            <a:spLocks noGrp="1" noChangeArrowheads="1"/>
          </p:cNvSpPr>
          <p:nvPr>
            <p:ph type="title"/>
          </p:nvPr>
        </p:nvSpPr>
        <p:spPr/>
        <p:txBody>
          <a:bodyPr/>
          <a:lstStyle/>
          <a:p>
            <a:pPr eaLnBrk="1" hangingPunct="1"/>
            <a:r>
              <a:rPr lang="en-GB" sz="3200" dirty="0"/>
              <a:t>Final PFS data from Adaptive PIII trial </a:t>
            </a:r>
          </a:p>
        </p:txBody>
      </p:sp>
      <p:sp>
        <p:nvSpPr>
          <p:cNvPr id="13315" name="Text Box 133"/>
          <p:cNvSpPr txBox="1">
            <a:spLocks noChangeAspect="1" noChangeArrowheads="1"/>
          </p:cNvSpPr>
          <p:nvPr/>
        </p:nvSpPr>
        <p:spPr bwMode="auto">
          <a:xfrm>
            <a:off x="300038" y="5807075"/>
            <a:ext cx="2709862" cy="136525"/>
          </a:xfrm>
          <a:prstGeom prst="rect">
            <a:avLst/>
          </a:prstGeom>
          <a:noFill/>
          <a:ln w="9525">
            <a:noFill/>
            <a:miter lim="800000"/>
            <a:headEnd/>
            <a:tailEnd/>
          </a:ln>
        </p:spPr>
        <p:txBody>
          <a:bodyPr lIns="0" tIns="0" rIns="0" bIns="0">
            <a:spAutoFit/>
          </a:bodyPr>
          <a:lstStyle/>
          <a:p>
            <a:pPr algn="l"/>
            <a:r>
              <a:rPr lang="en-US" sz="900" b="0" u="sng"/>
              <a:t>Number of patients at risk*</a:t>
            </a:r>
          </a:p>
        </p:txBody>
      </p:sp>
      <p:sp>
        <p:nvSpPr>
          <p:cNvPr id="13316" name="Text Box 134"/>
          <p:cNvSpPr txBox="1">
            <a:spLocks noChangeAspect="1" noChangeArrowheads="1"/>
          </p:cNvSpPr>
          <p:nvPr/>
        </p:nvSpPr>
        <p:spPr bwMode="auto">
          <a:xfrm>
            <a:off x="181099" y="6061075"/>
            <a:ext cx="946150" cy="136525"/>
          </a:xfrm>
          <a:prstGeom prst="rect">
            <a:avLst/>
          </a:prstGeom>
          <a:noFill/>
          <a:ln w="9525">
            <a:noFill/>
            <a:miter lim="800000"/>
            <a:headEnd/>
            <a:tailEnd/>
          </a:ln>
        </p:spPr>
        <p:txBody>
          <a:bodyPr lIns="0" tIns="0" rIns="0" bIns="0">
            <a:spAutoFit/>
          </a:bodyPr>
          <a:lstStyle/>
          <a:p>
            <a:pPr algn="l"/>
            <a:r>
              <a:rPr lang="en-US" sz="900" b="0"/>
              <a:t>mFOLFOX6 + ced</a:t>
            </a:r>
          </a:p>
        </p:txBody>
      </p:sp>
      <p:sp>
        <p:nvSpPr>
          <p:cNvPr id="13317" name="Text Box 135"/>
          <p:cNvSpPr txBox="1">
            <a:spLocks noChangeAspect="1" noChangeArrowheads="1"/>
          </p:cNvSpPr>
          <p:nvPr/>
        </p:nvSpPr>
        <p:spPr bwMode="auto">
          <a:xfrm>
            <a:off x="179512" y="6261100"/>
            <a:ext cx="1001712" cy="136525"/>
          </a:xfrm>
          <a:prstGeom prst="rect">
            <a:avLst/>
          </a:prstGeom>
          <a:noFill/>
          <a:ln w="9525">
            <a:noFill/>
            <a:miter lim="800000"/>
            <a:headEnd/>
            <a:tailEnd/>
          </a:ln>
        </p:spPr>
        <p:txBody>
          <a:bodyPr lIns="0" tIns="0" rIns="0" bIns="0">
            <a:spAutoFit/>
          </a:bodyPr>
          <a:lstStyle/>
          <a:p>
            <a:pPr algn="l"/>
            <a:r>
              <a:rPr lang="en-US" sz="900" b="0"/>
              <a:t>mFOLFOX6 + bev</a:t>
            </a:r>
          </a:p>
        </p:txBody>
      </p:sp>
      <p:sp>
        <p:nvSpPr>
          <p:cNvPr id="13318" name="Text Box 136"/>
          <p:cNvSpPr txBox="1">
            <a:spLocks noChangeArrowheads="1"/>
          </p:cNvSpPr>
          <p:nvPr/>
        </p:nvSpPr>
        <p:spPr bwMode="auto">
          <a:xfrm>
            <a:off x="1147763" y="6061075"/>
            <a:ext cx="404812" cy="136525"/>
          </a:xfrm>
          <a:prstGeom prst="rect">
            <a:avLst/>
          </a:prstGeom>
          <a:noFill/>
          <a:ln w="9525">
            <a:noFill/>
            <a:miter lim="800000"/>
            <a:headEnd/>
            <a:tailEnd/>
          </a:ln>
        </p:spPr>
        <p:txBody>
          <a:bodyPr lIns="0" tIns="0" rIns="0" bIns="0">
            <a:spAutoFit/>
          </a:bodyPr>
          <a:lstStyle/>
          <a:p>
            <a:r>
              <a:rPr lang="en-US" sz="900" b="0"/>
              <a:t>709</a:t>
            </a:r>
          </a:p>
        </p:txBody>
      </p:sp>
      <p:sp>
        <p:nvSpPr>
          <p:cNvPr id="13319" name="Text Box 137"/>
          <p:cNvSpPr txBox="1">
            <a:spLocks noChangeArrowheads="1"/>
          </p:cNvSpPr>
          <p:nvPr/>
        </p:nvSpPr>
        <p:spPr bwMode="auto">
          <a:xfrm>
            <a:off x="1985963" y="6061075"/>
            <a:ext cx="404812" cy="136525"/>
          </a:xfrm>
          <a:prstGeom prst="rect">
            <a:avLst/>
          </a:prstGeom>
          <a:noFill/>
          <a:ln w="9525">
            <a:noFill/>
            <a:miter lim="800000"/>
            <a:headEnd/>
            <a:tailEnd/>
          </a:ln>
        </p:spPr>
        <p:txBody>
          <a:bodyPr lIns="0" tIns="0" rIns="0" bIns="0">
            <a:spAutoFit/>
          </a:bodyPr>
          <a:lstStyle/>
          <a:p>
            <a:r>
              <a:rPr lang="en-US" sz="900" b="0"/>
              <a:t>591</a:t>
            </a:r>
          </a:p>
        </p:txBody>
      </p:sp>
      <p:sp>
        <p:nvSpPr>
          <p:cNvPr id="13320" name="Text Box 138"/>
          <p:cNvSpPr txBox="1">
            <a:spLocks noChangeArrowheads="1"/>
          </p:cNvSpPr>
          <p:nvPr/>
        </p:nvSpPr>
        <p:spPr bwMode="auto">
          <a:xfrm>
            <a:off x="2817813" y="6065838"/>
            <a:ext cx="403225" cy="136525"/>
          </a:xfrm>
          <a:prstGeom prst="rect">
            <a:avLst/>
          </a:prstGeom>
          <a:noFill/>
          <a:ln w="9525">
            <a:noFill/>
            <a:miter lim="800000"/>
            <a:headEnd/>
            <a:tailEnd/>
          </a:ln>
        </p:spPr>
        <p:txBody>
          <a:bodyPr lIns="0" tIns="0" rIns="0" bIns="0">
            <a:spAutoFit/>
          </a:bodyPr>
          <a:lstStyle/>
          <a:p>
            <a:r>
              <a:rPr lang="en-US" sz="900" b="0"/>
              <a:t>454</a:t>
            </a:r>
          </a:p>
        </p:txBody>
      </p:sp>
      <p:sp>
        <p:nvSpPr>
          <p:cNvPr id="13321" name="Text Box 139"/>
          <p:cNvSpPr txBox="1">
            <a:spLocks noChangeArrowheads="1"/>
          </p:cNvSpPr>
          <p:nvPr/>
        </p:nvSpPr>
        <p:spPr bwMode="auto">
          <a:xfrm>
            <a:off x="3652838" y="6061075"/>
            <a:ext cx="404812" cy="136525"/>
          </a:xfrm>
          <a:prstGeom prst="rect">
            <a:avLst/>
          </a:prstGeom>
          <a:noFill/>
          <a:ln w="9525">
            <a:noFill/>
            <a:miter lim="800000"/>
            <a:headEnd/>
            <a:tailEnd/>
          </a:ln>
        </p:spPr>
        <p:txBody>
          <a:bodyPr lIns="0" tIns="0" rIns="0" bIns="0">
            <a:spAutoFit/>
          </a:bodyPr>
          <a:lstStyle/>
          <a:p>
            <a:r>
              <a:rPr lang="en-US" sz="900" b="0"/>
              <a:t>296</a:t>
            </a:r>
          </a:p>
        </p:txBody>
      </p:sp>
      <p:sp>
        <p:nvSpPr>
          <p:cNvPr id="13322" name="Text Box 140"/>
          <p:cNvSpPr txBox="1">
            <a:spLocks noChangeArrowheads="1"/>
          </p:cNvSpPr>
          <p:nvPr/>
        </p:nvSpPr>
        <p:spPr bwMode="auto">
          <a:xfrm>
            <a:off x="4483100" y="6061075"/>
            <a:ext cx="406400" cy="136525"/>
          </a:xfrm>
          <a:prstGeom prst="rect">
            <a:avLst/>
          </a:prstGeom>
          <a:noFill/>
          <a:ln w="9525">
            <a:noFill/>
            <a:miter lim="800000"/>
            <a:headEnd/>
            <a:tailEnd/>
          </a:ln>
        </p:spPr>
        <p:txBody>
          <a:bodyPr lIns="0" tIns="0" rIns="0" bIns="0">
            <a:spAutoFit/>
          </a:bodyPr>
          <a:lstStyle/>
          <a:p>
            <a:r>
              <a:rPr lang="en-US" sz="900" b="0"/>
              <a:t>132</a:t>
            </a:r>
          </a:p>
        </p:txBody>
      </p:sp>
      <p:sp>
        <p:nvSpPr>
          <p:cNvPr id="13323" name="Text Box 141"/>
          <p:cNvSpPr txBox="1">
            <a:spLocks noChangeArrowheads="1"/>
          </p:cNvSpPr>
          <p:nvPr/>
        </p:nvSpPr>
        <p:spPr bwMode="auto">
          <a:xfrm>
            <a:off x="5321300" y="6061075"/>
            <a:ext cx="404813" cy="136525"/>
          </a:xfrm>
          <a:prstGeom prst="rect">
            <a:avLst/>
          </a:prstGeom>
          <a:noFill/>
          <a:ln w="9525">
            <a:noFill/>
            <a:miter lim="800000"/>
            <a:headEnd/>
            <a:tailEnd/>
          </a:ln>
        </p:spPr>
        <p:txBody>
          <a:bodyPr lIns="0" tIns="0" rIns="0" bIns="0">
            <a:spAutoFit/>
          </a:bodyPr>
          <a:lstStyle/>
          <a:p>
            <a:r>
              <a:rPr lang="en-US" sz="900" b="0"/>
              <a:t>59</a:t>
            </a:r>
          </a:p>
        </p:txBody>
      </p:sp>
      <p:sp>
        <p:nvSpPr>
          <p:cNvPr id="13324" name="Text Box 142"/>
          <p:cNvSpPr txBox="1">
            <a:spLocks noChangeArrowheads="1"/>
          </p:cNvSpPr>
          <p:nvPr/>
        </p:nvSpPr>
        <p:spPr bwMode="auto">
          <a:xfrm>
            <a:off x="6157913" y="6061075"/>
            <a:ext cx="404812" cy="136525"/>
          </a:xfrm>
          <a:prstGeom prst="rect">
            <a:avLst/>
          </a:prstGeom>
          <a:noFill/>
          <a:ln w="9525">
            <a:noFill/>
            <a:miter lim="800000"/>
            <a:headEnd/>
            <a:tailEnd/>
          </a:ln>
        </p:spPr>
        <p:txBody>
          <a:bodyPr lIns="0" tIns="0" rIns="0" bIns="0">
            <a:spAutoFit/>
          </a:bodyPr>
          <a:lstStyle/>
          <a:p>
            <a:r>
              <a:rPr lang="en-US" sz="900" b="0"/>
              <a:t>22</a:t>
            </a:r>
          </a:p>
        </p:txBody>
      </p:sp>
      <p:sp>
        <p:nvSpPr>
          <p:cNvPr id="13325" name="Text Box 143"/>
          <p:cNvSpPr txBox="1">
            <a:spLocks noChangeArrowheads="1"/>
          </p:cNvSpPr>
          <p:nvPr/>
        </p:nvSpPr>
        <p:spPr bwMode="auto">
          <a:xfrm>
            <a:off x="6994525" y="6061075"/>
            <a:ext cx="403225" cy="136525"/>
          </a:xfrm>
          <a:prstGeom prst="rect">
            <a:avLst/>
          </a:prstGeom>
          <a:noFill/>
          <a:ln w="9525">
            <a:noFill/>
            <a:miter lim="800000"/>
            <a:headEnd/>
            <a:tailEnd/>
          </a:ln>
        </p:spPr>
        <p:txBody>
          <a:bodyPr lIns="0" tIns="0" rIns="0" bIns="0">
            <a:spAutoFit/>
          </a:bodyPr>
          <a:lstStyle/>
          <a:p>
            <a:r>
              <a:rPr lang="en-US" sz="900" b="0"/>
              <a:t>10</a:t>
            </a:r>
          </a:p>
        </p:txBody>
      </p:sp>
      <p:sp>
        <p:nvSpPr>
          <p:cNvPr id="13326" name="Text Box 144"/>
          <p:cNvSpPr txBox="1">
            <a:spLocks noChangeArrowheads="1"/>
          </p:cNvSpPr>
          <p:nvPr/>
        </p:nvSpPr>
        <p:spPr bwMode="auto">
          <a:xfrm>
            <a:off x="7829550" y="6061075"/>
            <a:ext cx="404813" cy="136525"/>
          </a:xfrm>
          <a:prstGeom prst="rect">
            <a:avLst/>
          </a:prstGeom>
          <a:noFill/>
          <a:ln w="9525">
            <a:noFill/>
            <a:miter lim="800000"/>
            <a:headEnd/>
            <a:tailEnd/>
          </a:ln>
        </p:spPr>
        <p:txBody>
          <a:bodyPr lIns="0" tIns="0" rIns="0" bIns="0">
            <a:spAutoFit/>
          </a:bodyPr>
          <a:lstStyle/>
          <a:p>
            <a:r>
              <a:rPr lang="en-US" sz="900" b="0"/>
              <a:t>7</a:t>
            </a:r>
          </a:p>
        </p:txBody>
      </p:sp>
      <p:sp>
        <p:nvSpPr>
          <p:cNvPr id="13327" name="Text Box 145"/>
          <p:cNvSpPr txBox="1">
            <a:spLocks noChangeArrowheads="1"/>
          </p:cNvSpPr>
          <p:nvPr/>
        </p:nvSpPr>
        <p:spPr bwMode="auto">
          <a:xfrm>
            <a:off x="1147763" y="6269038"/>
            <a:ext cx="404812" cy="136525"/>
          </a:xfrm>
          <a:prstGeom prst="rect">
            <a:avLst/>
          </a:prstGeom>
          <a:noFill/>
          <a:ln w="9525">
            <a:noFill/>
            <a:miter lim="800000"/>
            <a:headEnd/>
            <a:tailEnd/>
          </a:ln>
        </p:spPr>
        <p:txBody>
          <a:bodyPr lIns="0" tIns="0" rIns="0" bIns="0">
            <a:spAutoFit/>
          </a:bodyPr>
          <a:lstStyle/>
          <a:p>
            <a:r>
              <a:rPr lang="en-US" sz="900" b="0"/>
              <a:t>713</a:t>
            </a:r>
          </a:p>
        </p:txBody>
      </p:sp>
      <p:sp>
        <p:nvSpPr>
          <p:cNvPr id="13328" name="Text Box 146"/>
          <p:cNvSpPr txBox="1">
            <a:spLocks noChangeArrowheads="1"/>
          </p:cNvSpPr>
          <p:nvPr/>
        </p:nvSpPr>
        <p:spPr bwMode="auto">
          <a:xfrm>
            <a:off x="1985963" y="6269038"/>
            <a:ext cx="404812" cy="136525"/>
          </a:xfrm>
          <a:prstGeom prst="rect">
            <a:avLst/>
          </a:prstGeom>
          <a:noFill/>
          <a:ln w="9525">
            <a:noFill/>
            <a:miter lim="800000"/>
            <a:headEnd/>
            <a:tailEnd/>
          </a:ln>
        </p:spPr>
        <p:txBody>
          <a:bodyPr lIns="0" tIns="0" rIns="0" bIns="0">
            <a:spAutoFit/>
          </a:bodyPr>
          <a:lstStyle/>
          <a:p>
            <a:r>
              <a:rPr lang="en-US" sz="900" b="0"/>
              <a:t>601</a:t>
            </a:r>
          </a:p>
        </p:txBody>
      </p:sp>
      <p:sp>
        <p:nvSpPr>
          <p:cNvPr id="13329" name="Text Box 147"/>
          <p:cNvSpPr txBox="1">
            <a:spLocks noChangeArrowheads="1"/>
          </p:cNvSpPr>
          <p:nvPr/>
        </p:nvSpPr>
        <p:spPr bwMode="auto">
          <a:xfrm>
            <a:off x="2817813" y="6272213"/>
            <a:ext cx="403225" cy="136525"/>
          </a:xfrm>
          <a:prstGeom prst="rect">
            <a:avLst/>
          </a:prstGeom>
          <a:noFill/>
          <a:ln w="9525">
            <a:noFill/>
            <a:miter lim="800000"/>
            <a:headEnd/>
            <a:tailEnd/>
          </a:ln>
        </p:spPr>
        <p:txBody>
          <a:bodyPr lIns="0" tIns="0" rIns="0" bIns="0">
            <a:spAutoFit/>
          </a:bodyPr>
          <a:lstStyle/>
          <a:p>
            <a:r>
              <a:rPr lang="en-US" sz="900" b="0"/>
              <a:t>472</a:t>
            </a:r>
          </a:p>
        </p:txBody>
      </p:sp>
      <p:sp>
        <p:nvSpPr>
          <p:cNvPr id="13330" name="Text Box 148"/>
          <p:cNvSpPr txBox="1">
            <a:spLocks noChangeArrowheads="1"/>
          </p:cNvSpPr>
          <p:nvPr/>
        </p:nvSpPr>
        <p:spPr bwMode="auto">
          <a:xfrm>
            <a:off x="3652838" y="6269038"/>
            <a:ext cx="404812" cy="136525"/>
          </a:xfrm>
          <a:prstGeom prst="rect">
            <a:avLst/>
          </a:prstGeom>
          <a:noFill/>
          <a:ln w="9525">
            <a:noFill/>
            <a:miter lim="800000"/>
            <a:headEnd/>
            <a:tailEnd/>
          </a:ln>
        </p:spPr>
        <p:txBody>
          <a:bodyPr lIns="0" tIns="0" rIns="0" bIns="0">
            <a:spAutoFit/>
          </a:bodyPr>
          <a:lstStyle/>
          <a:p>
            <a:r>
              <a:rPr lang="en-US" sz="900" b="0"/>
              <a:t>319</a:t>
            </a:r>
          </a:p>
        </p:txBody>
      </p:sp>
      <p:sp>
        <p:nvSpPr>
          <p:cNvPr id="13331" name="Text Box 149"/>
          <p:cNvSpPr txBox="1">
            <a:spLocks noChangeArrowheads="1"/>
          </p:cNvSpPr>
          <p:nvPr/>
        </p:nvSpPr>
        <p:spPr bwMode="auto">
          <a:xfrm>
            <a:off x="4483100" y="6269038"/>
            <a:ext cx="406400" cy="136525"/>
          </a:xfrm>
          <a:prstGeom prst="rect">
            <a:avLst/>
          </a:prstGeom>
          <a:noFill/>
          <a:ln w="9525">
            <a:noFill/>
            <a:miter lim="800000"/>
            <a:headEnd/>
            <a:tailEnd/>
          </a:ln>
        </p:spPr>
        <p:txBody>
          <a:bodyPr lIns="0" tIns="0" rIns="0" bIns="0">
            <a:spAutoFit/>
          </a:bodyPr>
          <a:lstStyle/>
          <a:p>
            <a:r>
              <a:rPr lang="en-US" sz="900" b="0"/>
              <a:t>140</a:t>
            </a:r>
          </a:p>
        </p:txBody>
      </p:sp>
      <p:sp>
        <p:nvSpPr>
          <p:cNvPr id="13332" name="Text Box 150"/>
          <p:cNvSpPr txBox="1">
            <a:spLocks noChangeArrowheads="1"/>
          </p:cNvSpPr>
          <p:nvPr/>
        </p:nvSpPr>
        <p:spPr bwMode="auto">
          <a:xfrm>
            <a:off x="5321300" y="6269038"/>
            <a:ext cx="404813" cy="136525"/>
          </a:xfrm>
          <a:prstGeom prst="rect">
            <a:avLst/>
          </a:prstGeom>
          <a:noFill/>
          <a:ln w="9525">
            <a:noFill/>
            <a:miter lim="800000"/>
            <a:headEnd/>
            <a:tailEnd/>
          </a:ln>
        </p:spPr>
        <p:txBody>
          <a:bodyPr lIns="0" tIns="0" rIns="0" bIns="0">
            <a:spAutoFit/>
          </a:bodyPr>
          <a:lstStyle/>
          <a:p>
            <a:r>
              <a:rPr lang="en-US" sz="900" b="0"/>
              <a:t>64</a:t>
            </a:r>
          </a:p>
        </p:txBody>
      </p:sp>
      <p:sp>
        <p:nvSpPr>
          <p:cNvPr id="13333" name="Text Box 151"/>
          <p:cNvSpPr txBox="1">
            <a:spLocks noChangeArrowheads="1"/>
          </p:cNvSpPr>
          <p:nvPr/>
        </p:nvSpPr>
        <p:spPr bwMode="auto">
          <a:xfrm>
            <a:off x="6157913" y="6269038"/>
            <a:ext cx="404812" cy="136525"/>
          </a:xfrm>
          <a:prstGeom prst="rect">
            <a:avLst/>
          </a:prstGeom>
          <a:noFill/>
          <a:ln w="9525">
            <a:noFill/>
            <a:miter lim="800000"/>
            <a:headEnd/>
            <a:tailEnd/>
          </a:ln>
        </p:spPr>
        <p:txBody>
          <a:bodyPr lIns="0" tIns="0" rIns="0" bIns="0">
            <a:spAutoFit/>
          </a:bodyPr>
          <a:lstStyle/>
          <a:p>
            <a:r>
              <a:rPr lang="en-US" sz="900" b="0"/>
              <a:t>22</a:t>
            </a:r>
          </a:p>
        </p:txBody>
      </p:sp>
      <p:sp>
        <p:nvSpPr>
          <p:cNvPr id="13334" name="Text Box 152"/>
          <p:cNvSpPr txBox="1">
            <a:spLocks noChangeArrowheads="1"/>
          </p:cNvSpPr>
          <p:nvPr/>
        </p:nvSpPr>
        <p:spPr bwMode="auto">
          <a:xfrm>
            <a:off x="6994525" y="6269038"/>
            <a:ext cx="403225" cy="136525"/>
          </a:xfrm>
          <a:prstGeom prst="rect">
            <a:avLst/>
          </a:prstGeom>
          <a:noFill/>
          <a:ln w="9525">
            <a:noFill/>
            <a:miter lim="800000"/>
            <a:headEnd/>
            <a:tailEnd/>
          </a:ln>
        </p:spPr>
        <p:txBody>
          <a:bodyPr lIns="0" tIns="0" rIns="0" bIns="0">
            <a:spAutoFit/>
          </a:bodyPr>
          <a:lstStyle/>
          <a:p>
            <a:r>
              <a:rPr lang="en-US" sz="900" b="0"/>
              <a:t>12</a:t>
            </a:r>
          </a:p>
        </p:txBody>
      </p:sp>
      <p:sp>
        <p:nvSpPr>
          <p:cNvPr id="13335" name="Text Box 153"/>
          <p:cNvSpPr txBox="1">
            <a:spLocks noChangeArrowheads="1"/>
          </p:cNvSpPr>
          <p:nvPr/>
        </p:nvSpPr>
        <p:spPr bwMode="auto">
          <a:xfrm>
            <a:off x="7829550" y="6269038"/>
            <a:ext cx="404813" cy="136525"/>
          </a:xfrm>
          <a:prstGeom prst="rect">
            <a:avLst/>
          </a:prstGeom>
          <a:noFill/>
          <a:ln w="9525">
            <a:noFill/>
            <a:miter lim="800000"/>
            <a:headEnd/>
            <a:tailEnd/>
          </a:ln>
        </p:spPr>
        <p:txBody>
          <a:bodyPr lIns="0" tIns="0" rIns="0" bIns="0">
            <a:spAutoFit/>
          </a:bodyPr>
          <a:lstStyle/>
          <a:p>
            <a:r>
              <a:rPr lang="en-US" sz="900" b="0"/>
              <a:t>4</a:t>
            </a:r>
          </a:p>
        </p:txBody>
      </p:sp>
      <p:sp>
        <p:nvSpPr>
          <p:cNvPr id="13337" name="Text Box 30"/>
          <p:cNvSpPr txBox="1">
            <a:spLocks noChangeArrowheads="1"/>
          </p:cNvSpPr>
          <p:nvPr/>
        </p:nvSpPr>
        <p:spPr bwMode="auto">
          <a:xfrm>
            <a:off x="1125538" y="5289550"/>
            <a:ext cx="449262" cy="212725"/>
          </a:xfrm>
          <a:prstGeom prst="rect">
            <a:avLst/>
          </a:prstGeom>
          <a:noFill/>
          <a:ln w="9525">
            <a:noFill/>
            <a:miter lim="800000"/>
            <a:headEnd/>
            <a:tailEnd/>
          </a:ln>
        </p:spPr>
        <p:txBody>
          <a:bodyPr lIns="0" tIns="0" rIns="0" bIns="0">
            <a:spAutoFit/>
          </a:bodyPr>
          <a:lstStyle/>
          <a:p>
            <a:r>
              <a:rPr lang="en-US" sz="1400"/>
              <a:t>0</a:t>
            </a:r>
          </a:p>
        </p:txBody>
      </p:sp>
      <p:sp>
        <p:nvSpPr>
          <p:cNvPr id="13338" name="Line 31"/>
          <p:cNvSpPr>
            <a:spLocks noChangeShapeType="1"/>
          </p:cNvSpPr>
          <p:nvPr/>
        </p:nvSpPr>
        <p:spPr bwMode="auto">
          <a:xfrm>
            <a:off x="1350963" y="5153025"/>
            <a:ext cx="6691312" cy="1588"/>
          </a:xfrm>
          <a:prstGeom prst="line">
            <a:avLst/>
          </a:prstGeom>
          <a:noFill/>
          <a:ln w="22225">
            <a:solidFill>
              <a:schemeClr val="tx1"/>
            </a:solidFill>
            <a:round/>
            <a:headEnd/>
            <a:tailEnd/>
          </a:ln>
        </p:spPr>
        <p:txBody>
          <a:bodyPr/>
          <a:lstStyle/>
          <a:p>
            <a:endParaRPr lang="en-GB"/>
          </a:p>
        </p:txBody>
      </p:sp>
      <p:sp>
        <p:nvSpPr>
          <p:cNvPr id="13339" name="Text Box 32"/>
          <p:cNvSpPr txBox="1">
            <a:spLocks noChangeArrowheads="1"/>
          </p:cNvSpPr>
          <p:nvPr/>
        </p:nvSpPr>
        <p:spPr bwMode="auto">
          <a:xfrm rot="-5400000">
            <a:off x="-1206500" y="3130550"/>
            <a:ext cx="3781425" cy="212725"/>
          </a:xfrm>
          <a:prstGeom prst="rect">
            <a:avLst/>
          </a:prstGeom>
          <a:noFill/>
          <a:ln w="9525">
            <a:noFill/>
            <a:miter lim="800000"/>
            <a:headEnd/>
            <a:tailEnd/>
          </a:ln>
        </p:spPr>
        <p:txBody>
          <a:bodyPr lIns="0" tIns="0" rIns="0" bIns="0">
            <a:spAutoFit/>
          </a:bodyPr>
          <a:lstStyle/>
          <a:p>
            <a:r>
              <a:rPr lang="en-US" sz="1400">
                <a:ea typeface="ＭＳ Ｐゴシック" pitchFamily="34" charset="-128"/>
              </a:rPr>
              <a:t>Patients event-free (%)</a:t>
            </a:r>
          </a:p>
        </p:txBody>
      </p:sp>
      <p:sp>
        <p:nvSpPr>
          <p:cNvPr id="13340" name="Text Box 33"/>
          <p:cNvSpPr txBox="1">
            <a:spLocks noChangeAspect="1" noChangeArrowheads="1"/>
          </p:cNvSpPr>
          <p:nvPr/>
        </p:nvSpPr>
        <p:spPr bwMode="auto">
          <a:xfrm>
            <a:off x="852488" y="5076825"/>
            <a:ext cx="347662" cy="212725"/>
          </a:xfrm>
          <a:prstGeom prst="rect">
            <a:avLst/>
          </a:prstGeom>
          <a:noFill/>
          <a:ln w="9525">
            <a:noFill/>
            <a:miter lim="800000"/>
            <a:headEnd/>
            <a:tailEnd/>
          </a:ln>
        </p:spPr>
        <p:txBody>
          <a:bodyPr lIns="0" tIns="0" rIns="0" bIns="0">
            <a:spAutoFit/>
          </a:bodyPr>
          <a:lstStyle/>
          <a:p>
            <a:pPr algn="r"/>
            <a:r>
              <a:rPr lang="en-US" sz="1400"/>
              <a:t>0</a:t>
            </a:r>
          </a:p>
        </p:txBody>
      </p:sp>
      <p:sp>
        <p:nvSpPr>
          <p:cNvPr id="13341" name="Line 34"/>
          <p:cNvSpPr>
            <a:spLocks noChangeAspect="1" noChangeShapeType="1"/>
          </p:cNvSpPr>
          <p:nvPr/>
        </p:nvSpPr>
        <p:spPr bwMode="auto">
          <a:xfrm>
            <a:off x="1350963" y="1381125"/>
            <a:ext cx="0" cy="3778250"/>
          </a:xfrm>
          <a:prstGeom prst="line">
            <a:avLst/>
          </a:prstGeom>
          <a:noFill/>
          <a:ln w="22225">
            <a:solidFill>
              <a:schemeClr val="tx1"/>
            </a:solidFill>
            <a:round/>
            <a:headEnd/>
            <a:tailEnd/>
          </a:ln>
        </p:spPr>
        <p:txBody>
          <a:bodyPr/>
          <a:lstStyle/>
          <a:p>
            <a:endParaRPr lang="en-GB"/>
          </a:p>
        </p:txBody>
      </p:sp>
      <p:sp>
        <p:nvSpPr>
          <p:cNvPr id="13342" name="Line 35"/>
          <p:cNvSpPr>
            <a:spLocks noChangeShapeType="1"/>
          </p:cNvSpPr>
          <p:nvPr/>
        </p:nvSpPr>
        <p:spPr bwMode="auto">
          <a:xfrm>
            <a:off x="1350963" y="5159375"/>
            <a:ext cx="0" cy="96838"/>
          </a:xfrm>
          <a:prstGeom prst="line">
            <a:avLst/>
          </a:prstGeom>
          <a:noFill/>
          <a:ln w="22225">
            <a:solidFill>
              <a:schemeClr val="tx1"/>
            </a:solidFill>
            <a:round/>
            <a:headEnd/>
            <a:tailEnd/>
          </a:ln>
        </p:spPr>
        <p:txBody>
          <a:bodyPr wrap="none" anchor="ctr">
            <a:spAutoFit/>
          </a:bodyPr>
          <a:lstStyle/>
          <a:p>
            <a:endParaRPr lang="en-GB"/>
          </a:p>
        </p:txBody>
      </p:sp>
      <p:sp>
        <p:nvSpPr>
          <p:cNvPr id="13343" name="Text Box 36"/>
          <p:cNvSpPr txBox="1">
            <a:spLocks noChangeAspect="1" noChangeArrowheads="1"/>
          </p:cNvSpPr>
          <p:nvPr/>
        </p:nvSpPr>
        <p:spPr bwMode="auto">
          <a:xfrm>
            <a:off x="852488" y="4694238"/>
            <a:ext cx="347662" cy="212725"/>
          </a:xfrm>
          <a:prstGeom prst="rect">
            <a:avLst/>
          </a:prstGeom>
          <a:noFill/>
          <a:ln w="9525">
            <a:noFill/>
            <a:miter lim="800000"/>
            <a:headEnd/>
            <a:tailEnd/>
          </a:ln>
        </p:spPr>
        <p:txBody>
          <a:bodyPr lIns="0" tIns="0" rIns="0" bIns="0">
            <a:spAutoFit/>
          </a:bodyPr>
          <a:lstStyle/>
          <a:p>
            <a:pPr algn="r"/>
            <a:r>
              <a:rPr lang="en-US" sz="1400"/>
              <a:t>10</a:t>
            </a:r>
          </a:p>
        </p:txBody>
      </p:sp>
      <p:sp>
        <p:nvSpPr>
          <p:cNvPr id="13344" name="Text Box 37"/>
          <p:cNvSpPr txBox="1">
            <a:spLocks noChangeAspect="1" noChangeArrowheads="1"/>
          </p:cNvSpPr>
          <p:nvPr/>
        </p:nvSpPr>
        <p:spPr bwMode="auto">
          <a:xfrm>
            <a:off x="852488" y="4319588"/>
            <a:ext cx="347662" cy="211137"/>
          </a:xfrm>
          <a:prstGeom prst="rect">
            <a:avLst/>
          </a:prstGeom>
          <a:noFill/>
          <a:ln w="9525">
            <a:noFill/>
            <a:miter lim="800000"/>
            <a:headEnd/>
            <a:tailEnd/>
          </a:ln>
        </p:spPr>
        <p:txBody>
          <a:bodyPr lIns="0" tIns="0" rIns="0" bIns="0">
            <a:spAutoFit/>
          </a:bodyPr>
          <a:lstStyle/>
          <a:p>
            <a:pPr algn="r"/>
            <a:r>
              <a:rPr lang="en-US" sz="1400"/>
              <a:t>20</a:t>
            </a:r>
          </a:p>
        </p:txBody>
      </p:sp>
      <p:sp>
        <p:nvSpPr>
          <p:cNvPr id="13345" name="Line 38"/>
          <p:cNvSpPr>
            <a:spLocks noChangeShapeType="1"/>
          </p:cNvSpPr>
          <p:nvPr/>
        </p:nvSpPr>
        <p:spPr bwMode="auto">
          <a:xfrm flipH="1">
            <a:off x="2857500" y="1487488"/>
            <a:ext cx="261938" cy="0"/>
          </a:xfrm>
          <a:prstGeom prst="line">
            <a:avLst/>
          </a:prstGeom>
          <a:noFill/>
          <a:ln w="25400">
            <a:solidFill>
              <a:schemeClr val="tx2"/>
            </a:solidFill>
            <a:round/>
            <a:headEnd/>
            <a:tailEnd/>
          </a:ln>
        </p:spPr>
        <p:txBody>
          <a:bodyPr wrap="none" anchor="ctr">
            <a:spAutoFit/>
          </a:bodyPr>
          <a:lstStyle/>
          <a:p>
            <a:endParaRPr lang="en-GB"/>
          </a:p>
        </p:txBody>
      </p:sp>
      <p:sp>
        <p:nvSpPr>
          <p:cNvPr id="13346" name="Line 39"/>
          <p:cNvSpPr>
            <a:spLocks noChangeShapeType="1"/>
          </p:cNvSpPr>
          <p:nvPr/>
        </p:nvSpPr>
        <p:spPr bwMode="auto">
          <a:xfrm flipH="1">
            <a:off x="2857500" y="1714500"/>
            <a:ext cx="261938" cy="0"/>
          </a:xfrm>
          <a:prstGeom prst="line">
            <a:avLst/>
          </a:prstGeom>
          <a:noFill/>
          <a:ln w="25400">
            <a:solidFill>
              <a:srgbClr val="99CCFF"/>
            </a:solidFill>
            <a:round/>
            <a:headEnd/>
            <a:tailEnd/>
          </a:ln>
        </p:spPr>
        <p:txBody>
          <a:bodyPr wrap="none" anchor="ctr">
            <a:spAutoFit/>
          </a:bodyPr>
          <a:lstStyle/>
          <a:p>
            <a:endParaRPr lang="en-GB"/>
          </a:p>
        </p:txBody>
      </p:sp>
      <p:sp>
        <p:nvSpPr>
          <p:cNvPr id="13347" name="Text Box 40"/>
          <p:cNvSpPr txBox="1">
            <a:spLocks noChangeAspect="1" noChangeArrowheads="1"/>
          </p:cNvSpPr>
          <p:nvPr/>
        </p:nvSpPr>
        <p:spPr bwMode="auto">
          <a:xfrm>
            <a:off x="852488" y="3941763"/>
            <a:ext cx="347662" cy="214312"/>
          </a:xfrm>
          <a:prstGeom prst="rect">
            <a:avLst/>
          </a:prstGeom>
          <a:noFill/>
          <a:ln w="9525">
            <a:noFill/>
            <a:miter lim="800000"/>
            <a:headEnd/>
            <a:tailEnd/>
          </a:ln>
        </p:spPr>
        <p:txBody>
          <a:bodyPr lIns="0" tIns="0" rIns="0" bIns="0">
            <a:spAutoFit/>
          </a:bodyPr>
          <a:lstStyle/>
          <a:p>
            <a:pPr algn="r"/>
            <a:r>
              <a:rPr lang="en-US" sz="1400"/>
              <a:t>30</a:t>
            </a:r>
          </a:p>
        </p:txBody>
      </p:sp>
      <p:sp>
        <p:nvSpPr>
          <p:cNvPr id="13348" name="Text Box 41"/>
          <p:cNvSpPr txBox="1">
            <a:spLocks noChangeAspect="1" noChangeArrowheads="1"/>
          </p:cNvSpPr>
          <p:nvPr/>
        </p:nvSpPr>
        <p:spPr bwMode="auto">
          <a:xfrm>
            <a:off x="852488" y="3559175"/>
            <a:ext cx="347662" cy="212725"/>
          </a:xfrm>
          <a:prstGeom prst="rect">
            <a:avLst/>
          </a:prstGeom>
          <a:noFill/>
          <a:ln w="9525">
            <a:noFill/>
            <a:miter lim="800000"/>
            <a:headEnd/>
            <a:tailEnd/>
          </a:ln>
        </p:spPr>
        <p:txBody>
          <a:bodyPr lIns="0" tIns="0" rIns="0" bIns="0">
            <a:spAutoFit/>
          </a:bodyPr>
          <a:lstStyle/>
          <a:p>
            <a:pPr algn="r"/>
            <a:r>
              <a:rPr lang="en-US" sz="1400"/>
              <a:t>40</a:t>
            </a:r>
          </a:p>
        </p:txBody>
      </p:sp>
      <p:sp>
        <p:nvSpPr>
          <p:cNvPr id="13349" name="Text Box 42"/>
          <p:cNvSpPr txBox="1">
            <a:spLocks noChangeAspect="1" noChangeArrowheads="1"/>
          </p:cNvSpPr>
          <p:nvPr/>
        </p:nvSpPr>
        <p:spPr bwMode="auto">
          <a:xfrm>
            <a:off x="852488" y="3179763"/>
            <a:ext cx="347662" cy="212725"/>
          </a:xfrm>
          <a:prstGeom prst="rect">
            <a:avLst/>
          </a:prstGeom>
          <a:noFill/>
          <a:ln w="9525">
            <a:noFill/>
            <a:miter lim="800000"/>
            <a:headEnd/>
            <a:tailEnd/>
          </a:ln>
        </p:spPr>
        <p:txBody>
          <a:bodyPr lIns="0" tIns="0" rIns="0" bIns="0">
            <a:spAutoFit/>
          </a:bodyPr>
          <a:lstStyle/>
          <a:p>
            <a:pPr algn="r"/>
            <a:r>
              <a:rPr lang="en-US" sz="1400"/>
              <a:t>50</a:t>
            </a:r>
          </a:p>
        </p:txBody>
      </p:sp>
      <p:sp>
        <p:nvSpPr>
          <p:cNvPr id="13350" name="Text Box 43"/>
          <p:cNvSpPr txBox="1">
            <a:spLocks noChangeAspect="1" noChangeArrowheads="1"/>
          </p:cNvSpPr>
          <p:nvPr/>
        </p:nvSpPr>
        <p:spPr bwMode="auto">
          <a:xfrm>
            <a:off x="852488" y="2803525"/>
            <a:ext cx="347662" cy="214313"/>
          </a:xfrm>
          <a:prstGeom prst="rect">
            <a:avLst/>
          </a:prstGeom>
          <a:noFill/>
          <a:ln w="9525">
            <a:noFill/>
            <a:miter lim="800000"/>
            <a:headEnd/>
            <a:tailEnd/>
          </a:ln>
        </p:spPr>
        <p:txBody>
          <a:bodyPr lIns="0" tIns="0" rIns="0" bIns="0">
            <a:spAutoFit/>
          </a:bodyPr>
          <a:lstStyle/>
          <a:p>
            <a:pPr algn="r"/>
            <a:r>
              <a:rPr lang="en-US" sz="1400"/>
              <a:t>60</a:t>
            </a:r>
          </a:p>
        </p:txBody>
      </p:sp>
      <p:sp>
        <p:nvSpPr>
          <p:cNvPr id="13351" name="Text Box 44"/>
          <p:cNvSpPr txBox="1">
            <a:spLocks noChangeAspect="1" noChangeArrowheads="1"/>
          </p:cNvSpPr>
          <p:nvPr/>
        </p:nvSpPr>
        <p:spPr bwMode="auto">
          <a:xfrm>
            <a:off x="852488" y="2422525"/>
            <a:ext cx="347662" cy="212725"/>
          </a:xfrm>
          <a:prstGeom prst="rect">
            <a:avLst/>
          </a:prstGeom>
          <a:noFill/>
          <a:ln w="9525">
            <a:noFill/>
            <a:miter lim="800000"/>
            <a:headEnd/>
            <a:tailEnd/>
          </a:ln>
        </p:spPr>
        <p:txBody>
          <a:bodyPr lIns="0" tIns="0" rIns="0" bIns="0">
            <a:spAutoFit/>
          </a:bodyPr>
          <a:lstStyle/>
          <a:p>
            <a:pPr algn="r"/>
            <a:r>
              <a:rPr lang="en-US" sz="1400"/>
              <a:t>70</a:t>
            </a:r>
          </a:p>
        </p:txBody>
      </p:sp>
      <p:sp>
        <p:nvSpPr>
          <p:cNvPr id="13352" name="Text Box 45"/>
          <p:cNvSpPr txBox="1">
            <a:spLocks noChangeAspect="1" noChangeArrowheads="1"/>
          </p:cNvSpPr>
          <p:nvPr/>
        </p:nvSpPr>
        <p:spPr bwMode="auto">
          <a:xfrm>
            <a:off x="852488" y="2043113"/>
            <a:ext cx="347662" cy="212725"/>
          </a:xfrm>
          <a:prstGeom prst="rect">
            <a:avLst/>
          </a:prstGeom>
          <a:noFill/>
          <a:ln w="9525">
            <a:noFill/>
            <a:miter lim="800000"/>
            <a:headEnd/>
            <a:tailEnd/>
          </a:ln>
        </p:spPr>
        <p:txBody>
          <a:bodyPr lIns="0" tIns="0" rIns="0" bIns="0">
            <a:spAutoFit/>
          </a:bodyPr>
          <a:lstStyle/>
          <a:p>
            <a:pPr algn="r"/>
            <a:r>
              <a:rPr lang="en-US" sz="1400"/>
              <a:t>80</a:t>
            </a:r>
          </a:p>
        </p:txBody>
      </p:sp>
      <p:sp>
        <p:nvSpPr>
          <p:cNvPr id="13353" name="Text Box 46"/>
          <p:cNvSpPr txBox="1">
            <a:spLocks noChangeAspect="1" noChangeArrowheads="1"/>
          </p:cNvSpPr>
          <p:nvPr/>
        </p:nvSpPr>
        <p:spPr bwMode="auto">
          <a:xfrm>
            <a:off x="852488" y="1665288"/>
            <a:ext cx="347662" cy="212725"/>
          </a:xfrm>
          <a:prstGeom prst="rect">
            <a:avLst/>
          </a:prstGeom>
          <a:noFill/>
          <a:ln w="9525">
            <a:noFill/>
            <a:miter lim="800000"/>
            <a:headEnd/>
            <a:tailEnd/>
          </a:ln>
        </p:spPr>
        <p:txBody>
          <a:bodyPr lIns="0" tIns="0" rIns="0" bIns="0">
            <a:spAutoFit/>
          </a:bodyPr>
          <a:lstStyle/>
          <a:p>
            <a:pPr algn="r"/>
            <a:r>
              <a:rPr lang="en-US" sz="1400"/>
              <a:t>90</a:t>
            </a:r>
          </a:p>
        </p:txBody>
      </p:sp>
      <p:sp>
        <p:nvSpPr>
          <p:cNvPr id="13354" name="Text Box 47"/>
          <p:cNvSpPr txBox="1">
            <a:spLocks noChangeAspect="1" noChangeArrowheads="1"/>
          </p:cNvSpPr>
          <p:nvPr/>
        </p:nvSpPr>
        <p:spPr bwMode="auto">
          <a:xfrm>
            <a:off x="852488" y="1287463"/>
            <a:ext cx="347662" cy="212725"/>
          </a:xfrm>
          <a:prstGeom prst="rect">
            <a:avLst/>
          </a:prstGeom>
          <a:noFill/>
          <a:ln w="9525">
            <a:noFill/>
            <a:miter lim="800000"/>
            <a:headEnd/>
            <a:tailEnd/>
          </a:ln>
        </p:spPr>
        <p:txBody>
          <a:bodyPr lIns="0" tIns="0" rIns="0" bIns="0">
            <a:spAutoFit/>
          </a:bodyPr>
          <a:lstStyle/>
          <a:p>
            <a:pPr algn="r"/>
            <a:r>
              <a:rPr lang="en-US" sz="1400"/>
              <a:t>100</a:t>
            </a:r>
          </a:p>
        </p:txBody>
      </p:sp>
      <p:sp>
        <p:nvSpPr>
          <p:cNvPr id="13355" name="Text Box 48"/>
          <p:cNvSpPr txBox="1">
            <a:spLocks noChangeArrowheads="1"/>
          </p:cNvSpPr>
          <p:nvPr/>
        </p:nvSpPr>
        <p:spPr bwMode="auto">
          <a:xfrm>
            <a:off x="1963738" y="5289550"/>
            <a:ext cx="447675" cy="212725"/>
          </a:xfrm>
          <a:prstGeom prst="rect">
            <a:avLst/>
          </a:prstGeom>
          <a:noFill/>
          <a:ln w="9525">
            <a:noFill/>
            <a:miter lim="800000"/>
            <a:headEnd/>
            <a:tailEnd/>
          </a:ln>
        </p:spPr>
        <p:txBody>
          <a:bodyPr lIns="0" tIns="0" rIns="0" bIns="0">
            <a:spAutoFit/>
          </a:bodyPr>
          <a:lstStyle/>
          <a:p>
            <a:r>
              <a:rPr lang="en-US" sz="1400"/>
              <a:t>3</a:t>
            </a:r>
          </a:p>
        </p:txBody>
      </p:sp>
      <p:sp>
        <p:nvSpPr>
          <p:cNvPr id="13356" name="Line 49"/>
          <p:cNvSpPr>
            <a:spLocks noChangeShapeType="1"/>
          </p:cNvSpPr>
          <p:nvPr/>
        </p:nvSpPr>
        <p:spPr bwMode="auto">
          <a:xfrm>
            <a:off x="2184400" y="5148263"/>
            <a:ext cx="0" cy="95250"/>
          </a:xfrm>
          <a:prstGeom prst="line">
            <a:avLst/>
          </a:prstGeom>
          <a:noFill/>
          <a:ln w="22225">
            <a:solidFill>
              <a:schemeClr val="tx1"/>
            </a:solidFill>
            <a:round/>
            <a:headEnd/>
            <a:tailEnd/>
          </a:ln>
        </p:spPr>
        <p:txBody>
          <a:bodyPr wrap="none" anchor="ctr">
            <a:spAutoFit/>
          </a:bodyPr>
          <a:lstStyle/>
          <a:p>
            <a:endParaRPr lang="en-GB"/>
          </a:p>
        </p:txBody>
      </p:sp>
      <p:sp>
        <p:nvSpPr>
          <p:cNvPr id="13357" name="Text Box 50"/>
          <p:cNvSpPr txBox="1">
            <a:spLocks noChangeArrowheads="1"/>
          </p:cNvSpPr>
          <p:nvPr/>
        </p:nvSpPr>
        <p:spPr bwMode="auto">
          <a:xfrm>
            <a:off x="2798763" y="5289550"/>
            <a:ext cx="447675" cy="212725"/>
          </a:xfrm>
          <a:prstGeom prst="rect">
            <a:avLst/>
          </a:prstGeom>
          <a:noFill/>
          <a:ln w="9525">
            <a:noFill/>
            <a:miter lim="800000"/>
            <a:headEnd/>
            <a:tailEnd/>
          </a:ln>
        </p:spPr>
        <p:txBody>
          <a:bodyPr lIns="0" tIns="0" rIns="0" bIns="0">
            <a:spAutoFit/>
          </a:bodyPr>
          <a:lstStyle/>
          <a:p>
            <a:r>
              <a:rPr lang="en-US" sz="1400"/>
              <a:t>6</a:t>
            </a:r>
          </a:p>
        </p:txBody>
      </p:sp>
      <p:sp>
        <p:nvSpPr>
          <p:cNvPr id="13358" name="Line 51"/>
          <p:cNvSpPr>
            <a:spLocks noChangeShapeType="1"/>
          </p:cNvSpPr>
          <p:nvPr/>
        </p:nvSpPr>
        <p:spPr bwMode="auto">
          <a:xfrm>
            <a:off x="3021013" y="5148263"/>
            <a:ext cx="0" cy="95250"/>
          </a:xfrm>
          <a:prstGeom prst="line">
            <a:avLst/>
          </a:prstGeom>
          <a:noFill/>
          <a:ln w="22225">
            <a:solidFill>
              <a:schemeClr val="tx1"/>
            </a:solidFill>
            <a:round/>
            <a:headEnd/>
            <a:tailEnd/>
          </a:ln>
        </p:spPr>
        <p:txBody>
          <a:bodyPr wrap="none" anchor="ctr">
            <a:spAutoFit/>
          </a:bodyPr>
          <a:lstStyle/>
          <a:p>
            <a:endParaRPr lang="en-GB"/>
          </a:p>
        </p:txBody>
      </p:sp>
      <p:sp>
        <p:nvSpPr>
          <p:cNvPr id="13359" name="Text Box 52"/>
          <p:cNvSpPr txBox="1">
            <a:spLocks noChangeArrowheads="1"/>
          </p:cNvSpPr>
          <p:nvPr/>
        </p:nvSpPr>
        <p:spPr bwMode="auto">
          <a:xfrm>
            <a:off x="3633788" y="5289550"/>
            <a:ext cx="449262" cy="212725"/>
          </a:xfrm>
          <a:prstGeom prst="rect">
            <a:avLst/>
          </a:prstGeom>
          <a:noFill/>
          <a:ln w="9525">
            <a:noFill/>
            <a:miter lim="800000"/>
            <a:headEnd/>
            <a:tailEnd/>
          </a:ln>
        </p:spPr>
        <p:txBody>
          <a:bodyPr lIns="0" tIns="0" rIns="0" bIns="0">
            <a:spAutoFit/>
          </a:bodyPr>
          <a:lstStyle/>
          <a:p>
            <a:r>
              <a:rPr lang="en-US" sz="1400"/>
              <a:t>9</a:t>
            </a:r>
          </a:p>
        </p:txBody>
      </p:sp>
      <p:sp>
        <p:nvSpPr>
          <p:cNvPr id="13360" name="Line 53"/>
          <p:cNvSpPr>
            <a:spLocks noChangeShapeType="1"/>
          </p:cNvSpPr>
          <p:nvPr/>
        </p:nvSpPr>
        <p:spPr bwMode="auto">
          <a:xfrm>
            <a:off x="3857625" y="5148263"/>
            <a:ext cx="0" cy="95250"/>
          </a:xfrm>
          <a:prstGeom prst="line">
            <a:avLst/>
          </a:prstGeom>
          <a:noFill/>
          <a:ln w="22225">
            <a:solidFill>
              <a:schemeClr val="tx1"/>
            </a:solidFill>
            <a:round/>
            <a:headEnd/>
            <a:tailEnd/>
          </a:ln>
        </p:spPr>
        <p:txBody>
          <a:bodyPr wrap="none" anchor="ctr">
            <a:spAutoFit/>
          </a:bodyPr>
          <a:lstStyle/>
          <a:p>
            <a:endParaRPr lang="en-GB"/>
          </a:p>
        </p:txBody>
      </p:sp>
      <p:sp>
        <p:nvSpPr>
          <p:cNvPr id="13361" name="Text Box 54"/>
          <p:cNvSpPr txBox="1">
            <a:spLocks noChangeArrowheads="1"/>
          </p:cNvSpPr>
          <p:nvPr/>
        </p:nvSpPr>
        <p:spPr bwMode="auto">
          <a:xfrm>
            <a:off x="4470400" y="5289550"/>
            <a:ext cx="449263" cy="212725"/>
          </a:xfrm>
          <a:prstGeom prst="rect">
            <a:avLst/>
          </a:prstGeom>
          <a:noFill/>
          <a:ln w="9525">
            <a:noFill/>
            <a:miter lim="800000"/>
            <a:headEnd/>
            <a:tailEnd/>
          </a:ln>
        </p:spPr>
        <p:txBody>
          <a:bodyPr lIns="0" tIns="0" rIns="0" bIns="0">
            <a:spAutoFit/>
          </a:bodyPr>
          <a:lstStyle/>
          <a:p>
            <a:r>
              <a:rPr lang="en-US" sz="1400"/>
              <a:t>12</a:t>
            </a:r>
          </a:p>
        </p:txBody>
      </p:sp>
      <p:sp>
        <p:nvSpPr>
          <p:cNvPr id="13362" name="Line 55"/>
          <p:cNvSpPr>
            <a:spLocks noChangeShapeType="1"/>
          </p:cNvSpPr>
          <p:nvPr/>
        </p:nvSpPr>
        <p:spPr bwMode="auto">
          <a:xfrm>
            <a:off x="4692650" y="5148263"/>
            <a:ext cx="0" cy="95250"/>
          </a:xfrm>
          <a:prstGeom prst="line">
            <a:avLst/>
          </a:prstGeom>
          <a:noFill/>
          <a:ln w="22225">
            <a:solidFill>
              <a:schemeClr val="tx1"/>
            </a:solidFill>
            <a:round/>
            <a:headEnd/>
            <a:tailEnd/>
          </a:ln>
        </p:spPr>
        <p:txBody>
          <a:bodyPr wrap="none" anchor="ctr">
            <a:spAutoFit/>
          </a:bodyPr>
          <a:lstStyle/>
          <a:p>
            <a:endParaRPr lang="en-GB"/>
          </a:p>
        </p:txBody>
      </p:sp>
      <p:sp>
        <p:nvSpPr>
          <p:cNvPr id="13363" name="Text Box 56"/>
          <p:cNvSpPr txBox="1">
            <a:spLocks noChangeArrowheads="1"/>
          </p:cNvSpPr>
          <p:nvPr/>
        </p:nvSpPr>
        <p:spPr bwMode="auto">
          <a:xfrm>
            <a:off x="5305425" y="5289550"/>
            <a:ext cx="449263" cy="212725"/>
          </a:xfrm>
          <a:prstGeom prst="rect">
            <a:avLst/>
          </a:prstGeom>
          <a:noFill/>
          <a:ln w="9525">
            <a:noFill/>
            <a:miter lim="800000"/>
            <a:headEnd/>
            <a:tailEnd/>
          </a:ln>
        </p:spPr>
        <p:txBody>
          <a:bodyPr lIns="0" tIns="0" rIns="0" bIns="0">
            <a:spAutoFit/>
          </a:bodyPr>
          <a:lstStyle/>
          <a:p>
            <a:r>
              <a:rPr lang="en-US" sz="1400"/>
              <a:t>15</a:t>
            </a:r>
          </a:p>
        </p:txBody>
      </p:sp>
      <p:sp>
        <p:nvSpPr>
          <p:cNvPr id="13364" name="Line 57"/>
          <p:cNvSpPr>
            <a:spLocks noChangeShapeType="1"/>
          </p:cNvSpPr>
          <p:nvPr/>
        </p:nvSpPr>
        <p:spPr bwMode="auto">
          <a:xfrm>
            <a:off x="5527675" y="5148263"/>
            <a:ext cx="0" cy="95250"/>
          </a:xfrm>
          <a:prstGeom prst="line">
            <a:avLst/>
          </a:prstGeom>
          <a:noFill/>
          <a:ln w="22225">
            <a:solidFill>
              <a:schemeClr val="tx1"/>
            </a:solidFill>
            <a:round/>
            <a:headEnd/>
            <a:tailEnd/>
          </a:ln>
        </p:spPr>
        <p:txBody>
          <a:bodyPr wrap="none" anchor="ctr">
            <a:spAutoFit/>
          </a:bodyPr>
          <a:lstStyle/>
          <a:p>
            <a:endParaRPr lang="en-GB"/>
          </a:p>
        </p:txBody>
      </p:sp>
      <p:sp>
        <p:nvSpPr>
          <p:cNvPr id="13365" name="Text Box 58"/>
          <p:cNvSpPr txBox="1">
            <a:spLocks noChangeArrowheads="1"/>
          </p:cNvSpPr>
          <p:nvPr/>
        </p:nvSpPr>
        <p:spPr bwMode="auto">
          <a:xfrm>
            <a:off x="6142038" y="5289550"/>
            <a:ext cx="447675" cy="212725"/>
          </a:xfrm>
          <a:prstGeom prst="rect">
            <a:avLst/>
          </a:prstGeom>
          <a:noFill/>
          <a:ln w="9525">
            <a:noFill/>
            <a:miter lim="800000"/>
            <a:headEnd/>
            <a:tailEnd/>
          </a:ln>
        </p:spPr>
        <p:txBody>
          <a:bodyPr lIns="0" tIns="0" rIns="0" bIns="0">
            <a:spAutoFit/>
          </a:bodyPr>
          <a:lstStyle/>
          <a:p>
            <a:r>
              <a:rPr lang="en-US" sz="1400"/>
              <a:t>18</a:t>
            </a:r>
          </a:p>
        </p:txBody>
      </p:sp>
      <p:sp>
        <p:nvSpPr>
          <p:cNvPr id="13366" name="Line 59"/>
          <p:cNvSpPr>
            <a:spLocks noChangeShapeType="1"/>
          </p:cNvSpPr>
          <p:nvPr/>
        </p:nvSpPr>
        <p:spPr bwMode="auto">
          <a:xfrm>
            <a:off x="6364288" y="5148263"/>
            <a:ext cx="0" cy="95250"/>
          </a:xfrm>
          <a:prstGeom prst="line">
            <a:avLst/>
          </a:prstGeom>
          <a:noFill/>
          <a:ln w="22225">
            <a:solidFill>
              <a:schemeClr val="tx1"/>
            </a:solidFill>
            <a:round/>
            <a:headEnd/>
            <a:tailEnd/>
          </a:ln>
        </p:spPr>
        <p:txBody>
          <a:bodyPr wrap="none" anchor="ctr">
            <a:spAutoFit/>
          </a:bodyPr>
          <a:lstStyle/>
          <a:p>
            <a:endParaRPr lang="en-GB"/>
          </a:p>
        </p:txBody>
      </p:sp>
      <p:sp>
        <p:nvSpPr>
          <p:cNvPr id="13367" name="Text Box 60"/>
          <p:cNvSpPr txBox="1">
            <a:spLocks noChangeArrowheads="1"/>
          </p:cNvSpPr>
          <p:nvPr/>
        </p:nvSpPr>
        <p:spPr bwMode="auto">
          <a:xfrm>
            <a:off x="6978650" y="5289550"/>
            <a:ext cx="447675" cy="212725"/>
          </a:xfrm>
          <a:prstGeom prst="rect">
            <a:avLst/>
          </a:prstGeom>
          <a:noFill/>
          <a:ln w="9525">
            <a:noFill/>
            <a:miter lim="800000"/>
            <a:headEnd/>
            <a:tailEnd/>
          </a:ln>
        </p:spPr>
        <p:txBody>
          <a:bodyPr lIns="0" tIns="0" rIns="0" bIns="0">
            <a:spAutoFit/>
          </a:bodyPr>
          <a:lstStyle/>
          <a:p>
            <a:r>
              <a:rPr lang="en-US" sz="1400"/>
              <a:t>21</a:t>
            </a:r>
          </a:p>
        </p:txBody>
      </p:sp>
      <p:sp>
        <p:nvSpPr>
          <p:cNvPr id="13368" name="Line 61"/>
          <p:cNvSpPr>
            <a:spLocks noChangeShapeType="1"/>
          </p:cNvSpPr>
          <p:nvPr/>
        </p:nvSpPr>
        <p:spPr bwMode="auto">
          <a:xfrm>
            <a:off x="7199313" y="5148263"/>
            <a:ext cx="0" cy="95250"/>
          </a:xfrm>
          <a:prstGeom prst="line">
            <a:avLst/>
          </a:prstGeom>
          <a:noFill/>
          <a:ln w="22225">
            <a:solidFill>
              <a:schemeClr val="tx1"/>
            </a:solidFill>
            <a:round/>
            <a:headEnd/>
            <a:tailEnd/>
          </a:ln>
        </p:spPr>
        <p:txBody>
          <a:bodyPr wrap="none" anchor="ctr">
            <a:spAutoFit/>
          </a:bodyPr>
          <a:lstStyle/>
          <a:p>
            <a:endParaRPr lang="en-GB"/>
          </a:p>
        </p:txBody>
      </p:sp>
      <p:sp>
        <p:nvSpPr>
          <p:cNvPr id="13369" name="Text Box 62"/>
          <p:cNvSpPr txBox="1">
            <a:spLocks noChangeArrowheads="1"/>
          </p:cNvSpPr>
          <p:nvPr/>
        </p:nvSpPr>
        <p:spPr bwMode="auto">
          <a:xfrm>
            <a:off x="7816850" y="5289550"/>
            <a:ext cx="449263" cy="212725"/>
          </a:xfrm>
          <a:prstGeom prst="rect">
            <a:avLst/>
          </a:prstGeom>
          <a:noFill/>
          <a:ln w="9525">
            <a:noFill/>
            <a:miter lim="800000"/>
            <a:headEnd/>
            <a:tailEnd/>
          </a:ln>
        </p:spPr>
        <p:txBody>
          <a:bodyPr lIns="0" tIns="0" rIns="0" bIns="0">
            <a:spAutoFit/>
          </a:bodyPr>
          <a:lstStyle/>
          <a:p>
            <a:r>
              <a:rPr lang="en-US" sz="1400"/>
              <a:t>24</a:t>
            </a:r>
          </a:p>
        </p:txBody>
      </p:sp>
      <p:sp>
        <p:nvSpPr>
          <p:cNvPr id="13370" name="Line 63"/>
          <p:cNvSpPr>
            <a:spLocks noChangeShapeType="1"/>
          </p:cNvSpPr>
          <p:nvPr/>
        </p:nvSpPr>
        <p:spPr bwMode="auto">
          <a:xfrm>
            <a:off x="8037513" y="5148263"/>
            <a:ext cx="0" cy="95250"/>
          </a:xfrm>
          <a:prstGeom prst="line">
            <a:avLst/>
          </a:prstGeom>
          <a:noFill/>
          <a:ln w="22225">
            <a:solidFill>
              <a:schemeClr val="tx1"/>
            </a:solidFill>
            <a:round/>
            <a:headEnd/>
            <a:tailEnd/>
          </a:ln>
        </p:spPr>
        <p:txBody>
          <a:bodyPr wrap="none" anchor="ctr">
            <a:spAutoFit/>
          </a:bodyPr>
          <a:lstStyle/>
          <a:p>
            <a:endParaRPr lang="en-GB"/>
          </a:p>
        </p:txBody>
      </p:sp>
      <p:sp>
        <p:nvSpPr>
          <p:cNvPr id="13371" name="Text Box 64"/>
          <p:cNvSpPr txBox="1">
            <a:spLocks noChangeAspect="1" noChangeArrowheads="1"/>
          </p:cNvSpPr>
          <p:nvPr/>
        </p:nvSpPr>
        <p:spPr bwMode="auto">
          <a:xfrm>
            <a:off x="3184525" y="1365250"/>
            <a:ext cx="3213100" cy="212725"/>
          </a:xfrm>
          <a:prstGeom prst="rect">
            <a:avLst/>
          </a:prstGeom>
          <a:noFill/>
          <a:ln w="9525">
            <a:noFill/>
            <a:miter lim="800000"/>
            <a:headEnd/>
            <a:tailEnd/>
          </a:ln>
        </p:spPr>
        <p:txBody>
          <a:bodyPr lIns="0" tIns="0" rIns="0" bIns="0">
            <a:spAutoFit/>
          </a:bodyPr>
          <a:lstStyle/>
          <a:p>
            <a:pPr algn="l"/>
            <a:r>
              <a:rPr lang="en-US" sz="1400"/>
              <a:t>mFOLFOX6 + cediranib</a:t>
            </a:r>
          </a:p>
        </p:txBody>
      </p:sp>
      <p:sp>
        <p:nvSpPr>
          <p:cNvPr id="13372" name="Text Box 65"/>
          <p:cNvSpPr txBox="1">
            <a:spLocks noChangeAspect="1" noChangeArrowheads="1"/>
          </p:cNvSpPr>
          <p:nvPr/>
        </p:nvSpPr>
        <p:spPr bwMode="auto">
          <a:xfrm>
            <a:off x="3184525" y="1606550"/>
            <a:ext cx="3389313" cy="212725"/>
          </a:xfrm>
          <a:prstGeom prst="rect">
            <a:avLst/>
          </a:prstGeom>
          <a:noFill/>
          <a:ln w="9525">
            <a:noFill/>
            <a:miter lim="800000"/>
            <a:headEnd/>
            <a:tailEnd/>
          </a:ln>
        </p:spPr>
        <p:txBody>
          <a:bodyPr lIns="0" tIns="0" rIns="0" bIns="0">
            <a:spAutoFit/>
          </a:bodyPr>
          <a:lstStyle/>
          <a:p>
            <a:pPr algn="l"/>
            <a:r>
              <a:rPr lang="en-US" sz="1400"/>
              <a:t>mFOLFOX6 + bevacizumab</a:t>
            </a:r>
          </a:p>
        </p:txBody>
      </p:sp>
      <p:sp>
        <p:nvSpPr>
          <p:cNvPr id="13373" name="Line 66"/>
          <p:cNvSpPr>
            <a:spLocks noChangeShapeType="1"/>
          </p:cNvSpPr>
          <p:nvPr/>
        </p:nvSpPr>
        <p:spPr bwMode="auto">
          <a:xfrm flipH="1">
            <a:off x="1262063" y="5153025"/>
            <a:ext cx="95250" cy="0"/>
          </a:xfrm>
          <a:prstGeom prst="line">
            <a:avLst/>
          </a:prstGeom>
          <a:noFill/>
          <a:ln w="22225">
            <a:solidFill>
              <a:schemeClr val="tx1"/>
            </a:solidFill>
            <a:round/>
            <a:headEnd/>
            <a:tailEnd/>
          </a:ln>
        </p:spPr>
        <p:txBody>
          <a:bodyPr wrap="none" anchor="ctr">
            <a:spAutoFit/>
          </a:bodyPr>
          <a:lstStyle/>
          <a:p>
            <a:endParaRPr lang="en-GB"/>
          </a:p>
        </p:txBody>
      </p:sp>
      <p:sp>
        <p:nvSpPr>
          <p:cNvPr id="13374" name="Line 67"/>
          <p:cNvSpPr>
            <a:spLocks noChangeShapeType="1"/>
          </p:cNvSpPr>
          <p:nvPr/>
        </p:nvSpPr>
        <p:spPr bwMode="auto">
          <a:xfrm flipH="1">
            <a:off x="1262063" y="4776788"/>
            <a:ext cx="95250" cy="0"/>
          </a:xfrm>
          <a:prstGeom prst="line">
            <a:avLst/>
          </a:prstGeom>
          <a:noFill/>
          <a:ln w="22225">
            <a:solidFill>
              <a:schemeClr val="tx1"/>
            </a:solidFill>
            <a:round/>
            <a:headEnd/>
            <a:tailEnd/>
          </a:ln>
        </p:spPr>
        <p:txBody>
          <a:bodyPr wrap="none" anchor="ctr">
            <a:spAutoFit/>
          </a:bodyPr>
          <a:lstStyle/>
          <a:p>
            <a:endParaRPr lang="en-GB"/>
          </a:p>
        </p:txBody>
      </p:sp>
      <p:sp>
        <p:nvSpPr>
          <p:cNvPr id="13375" name="Line 68"/>
          <p:cNvSpPr>
            <a:spLocks noChangeShapeType="1"/>
          </p:cNvSpPr>
          <p:nvPr/>
        </p:nvSpPr>
        <p:spPr bwMode="auto">
          <a:xfrm flipH="1">
            <a:off x="1262063" y="4400550"/>
            <a:ext cx="95250" cy="0"/>
          </a:xfrm>
          <a:prstGeom prst="line">
            <a:avLst/>
          </a:prstGeom>
          <a:noFill/>
          <a:ln w="22225">
            <a:solidFill>
              <a:schemeClr val="tx1"/>
            </a:solidFill>
            <a:round/>
            <a:headEnd/>
            <a:tailEnd/>
          </a:ln>
        </p:spPr>
        <p:txBody>
          <a:bodyPr wrap="none" anchor="ctr">
            <a:spAutoFit/>
          </a:bodyPr>
          <a:lstStyle/>
          <a:p>
            <a:endParaRPr lang="en-GB"/>
          </a:p>
        </p:txBody>
      </p:sp>
      <p:sp>
        <p:nvSpPr>
          <p:cNvPr id="13376" name="Line 69"/>
          <p:cNvSpPr>
            <a:spLocks noChangeShapeType="1"/>
          </p:cNvSpPr>
          <p:nvPr/>
        </p:nvSpPr>
        <p:spPr bwMode="auto">
          <a:xfrm flipH="1">
            <a:off x="1262063" y="4021138"/>
            <a:ext cx="95250" cy="0"/>
          </a:xfrm>
          <a:prstGeom prst="line">
            <a:avLst/>
          </a:prstGeom>
          <a:noFill/>
          <a:ln w="22225">
            <a:solidFill>
              <a:schemeClr val="tx1"/>
            </a:solidFill>
            <a:round/>
            <a:headEnd/>
            <a:tailEnd/>
          </a:ln>
        </p:spPr>
        <p:txBody>
          <a:bodyPr wrap="none" anchor="ctr">
            <a:spAutoFit/>
          </a:bodyPr>
          <a:lstStyle/>
          <a:p>
            <a:endParaRPr lang="en-GB"/>
          </a:p>
        </p:txBody>
      </p:sp>
      <p:sp>
        <p:nvSpPr>
          <p:cNvPr id="13377" name="Line 70"/>
          <p:cNvSpPr>
            <a:spLocks noChangeShapeType="1"/>
          </p:cNvSpPr>
          <p:nvPr/>
        </p:nvSpPr>
        <p:spPr bwMode="auto">
          <a:xfrm flipH="1">
            <a:off x="1262063" y="3643313"/>
            <a:ext cx="95250" cy="0"/>
          </a:xfrm>
          <a:prstGeom prst="line">
            <a:avLst/>
          </a:prstGeom>
          <a:noFill/>
          <a:ln w="22225">
            <a:solidFill>
              <a:schemeClr val="tx1"/>
            </a:solidFill>
            <a:round/>
            <a:headEnd/>
            <a:tailEnd/>
          </a:ln>
        </p:spPr>
        <p:txBody>
          <a:bodyPr wrap="none" anchor="ctr">
            <a:spAutoFit/>
          </a:bodyPr>
          <a:lstStyle/>
          <a:p>
            <a:endParaRPr lang="en-GB"/>
          </a:p>
        </p:txBody>
      </p:sp>
      <p:sp>
        <p:nvSpPr>
          <p:cNvPr id="13378" name="Line 71"/>
          <p:cNvSpPr>
            <a:spLocks noChangeShapeType="1"/>
          </p:cNvSpPr>
          <p:nvPr/>
        </p:nvSpPr>
        <p:spPr bwMode="auto">
          <a:xfrm flipH="1">
            <a:off x="1262063" y="3265488"/>
            <a:ext cx="95250" cy="0"/>
          </a:xfrm>
          <a:prstGeom prst="line">
            <a:avLst/>
          </a:prstGeom>
          <a:noFill/>
          <a:ln w="22225">
            <a:solidFill>
              <a:schemeClr val="tx1"/>
            </a:solidFill>
            <a:round/>
            <a:headEnd/>
            <a:tailEnd/>
          </a:ln>
        </p:spPr>
        <p:txBody>
          <a:bodyPr wrap="none" anchor="ctr">
            <a:spAutoFit/>
          </a:bodyPr>
          <a:lstStyle/>
          <a:p>
            <a:endParaRPr lang="en-GB"/>
          </a:p>
        </p:txBody>
      </p:sp>
      <p:sp>
        <p:nvSpPr>
          <p:cNvPr id="13379" name="Line 72"/>
          <p:cNvSpPr>
            <a:spLocks noChangeShapeType="1"/>
          </p:cNvSpPr>
          <p:nvPr/>
        </p:nvSpPr>
        <p:spPr bwMode="auto">
          <a:xfrm flipH="1">
            <a:off x="1262063" y="2887663"/>
            <a:ext cx="95250" cy="0"/>
          </a:xfrm>
          <a:prstGeom prst="line">
            <a:avLst/>
          </a:prstGeom>
          <a:noFill/>
          <a:ln w="22225">
            <a:solidFill>
              <a:schemeClr val="tx1"/>
            </a:solidFill>
            <a:round/>
            <a:headEnd/>
            <a:tailEnd/>
          </a:ln>
        </p:spPr>
        <p:txBody>
          <a:bodyPr wrap="none" anchor="ctr">
            <a:spAutoFit/>
          </a:bodyPr>
          <a:lstStyle/>
          <a:p>
            <a:endParaRPr lang="en-GB"/>
          </a:p>
        </p:txBody>
      </p:sp>
      <p:sp>
        <p:nvSpPr>
          <p:cNvPr id="13380" name="Line 73"/>
          <p:cNvSpPr>
            <a:spLocks noChangeShapeType="1"/>
          </p:cNvSpPr>
          <p:nvPr/>
        </p:nvSpPr>
        <p:spPr bwMode="auto">
          <a:xfrm flipH="1">
            <a:off x="1262063" y="2509838"/>
            <a:ext cx="95250" cy="0"/>
          </a:xfrm>
          <a:prstGeom prst="line">
            <a:avLst/>
          </a:prstGeom>
          <a:noFill/>
          <a:ln w="22225">
            <a:solidFill>
              <a:schemeClr val="tx1"/>
            </a:solidFill>
            <a:round/>
            <a:headEnd/>
            <a:tailEnd/>
          </a:ln>
        </p:spPr>
        <p:txBody>
          <a:bodyPr wrap="none" anchor="ctr">
            <a:spAutoFit/>
          </a:bodyPr>
          <a:lstStyle/>
          <a:p>
            <a:endParaRPr lang="en-GB"/>
          </a:p>
        </p:txBody>
      </p:sp>
      <p:sp>
        <p:nvSpPr>
          <p:cNvPr id="13381" name="Line 74"/>
          <p:cNvSpPr>
            <a:spLocks noChangeShapeType="1"/>
          </p:cNvSpPr>
          <p:nvPr/>
        </p:nvSpPr>
        <p:spPr bwMode="auto">
          <a:xfrm flipH="1">
            <a:off x="1262063" y="2133600"/>
            <a:ext cx="95250" cy="0"/>
          </a:xfrm>
          <a:prstGeom prst="line">
            <a:avLst/>
          </a:prstGeom>
          <a:noFill/>
          <a:ln w="22225">
            <a:solidFill>
              <a:schemeClr val="tx1"/>
            </a:solidFill>
            <a:round/>
            <a:headEnd/>
            <a:tailEnd/>
          </a:ln>
        </p:spPr>
        <p:txBody>
          <a:bodyPr wrap="none" anchor="ctr">
            <a:spAutoFit/>
          </a:bodyPr>
          <a:lstStyle/>
          <a:p>
            <a:endParaRPr lang="en-GB"/>
          </a:p>
        </p:txBody>
      </p:sp>
      <p:sp>
        <p:nvSpPr>
          <p:cNvPr id="13382" name="Line 75"/>
          <p:cNvSpPr>
            <a:spLocks noChangeShapeType="1"/>
          </p:cNvSpPr>
          <p:nvPr/>
        </p:nvSpPr>
        <p:spPr bwMode="auto">
          <a:xfrm flipH="1">
            <a:off x="1262063" y="1754188"/>
            <a:ext cx="95250" cy="0"/>
          </a:xfrm>
          <a:prstGeom prst="line">
            <a:avLst/>
          </a:prstGeom>
          <a:noFill/>
          <a:ln w="22225">
            <a:solidFill>
              <a:schemeClr val="tx1"/>
            </a:solidFill>
            <a:round/>
            <a:headEnd/>
            <a:tailEnd/>
          </a:ln>
        </p:spPr>
        <p:txBody>
          <a:bodyPr wrap="none" anchor="ctr">
            <a:spAutoFit/>
          </a:bodyPr>
          <a:lstStyle/>
          <a:p>
            <a:endParaRPr lang="en-GB"/>
          </a:p>
        </p:txBody>
      </p:sp>
      <p:sp>
        <p:nvSpPr>
          <p:cNvPr id="13383" name="Line 76"/>
          <p:cNvSpPr>
            <a:spLocks noChangeShapeType="1"/>
          </p:cNvSpPr>
          <p:nvPr/>
        </p:nvSpPr>
        <p:spPr bwMode="auto">
          <a:xfrm flipH="1">
            <a:off x="1262063" y="1379538"/>
            <a:ext cx="95250" cy="0"/>
          </a:xfrm>
          <a:prstGeom prst="line">
            <a:avLst/>
          </a:prstGeom>
          <a:noFill/>
          <a:ln w="22225">
            <a:solidFill>
              <a:schemeClr val="tx1"/>
            </a:solidFill>
            <a:round/>
            <a:headEnd/>
            <a:tailEnd/>
          </a:ln>
        </p:spPr>
        <p:txBody>
          <a:bodyPr wrap="none" anchor="ctr">
            <a:spAutoFit/>
          </a:bodyPr>
          <a:lstStyle/>
          <a:p>
            <a:endParaRPr lang="en-GB"/>
          </a:p>
        </p:txBody>
      </p:sp>
      <p:sp>
        <p:nvSpPr>
          <p:cNvPr id="13384" name="Text Box 96"/>
          <p:cNvSpPr txBox="1">
            <a:spLocks noChangeArrowheads="1"/>
          </p:cNvSpPr>
          <p:nvPr/>
        </p:nvSpPr>
        <p:spPr bwMode="auto">
          <a:xfrm>
            <a:off x="2954338" y="5545138"/>
            <a:ext cx="3494087" cy="212725"/>
          </a:xfrm>
          <a:prstGeom prst="rect">
            <a:avLst/>
          </a:prstGeom>
          <a:noFill/>
          <a:ln w="9525">
            <a:noFill/>
            <a:miter lim="800000"/>
            <a:headEnd/>
            <a:tailEnd/>
          </a:ln>
        </p:spPr>
        <p:txBody>
          <a:bodyPr lIns="0" tIns="0" rIns="0" bIns="0">
            <a:spAutoFit/>
          </a:bodyPr>
          <a:lstStyle/>
          <a:p>
            <a:r>
              <a:rPr lang="en-US" sz="1400"/>
              <a:t>Time from randomization (months)</a:t>
            </a:r>
          </a:p>
        </p:txBody>
      </p:sp>
      <p:sp>
        <p:nvSpPr>
          <p:cNvPr id="13385" name="Line 97"/>
          <p:cNvSpPr>
            <a:spLocks noChangeShapeType="1"/>
          </p:cNvSpPr>
          <p:nvPr/>
        </p:nvSpPr>
        <p:spPr bwMode="auto">
          <a:xfrm>
            <a:off x="1350963" y="3265488"/>
            <a:ext cx="2886075" cy="0"/>
          </a:xfrm>
          <a:prstGeom prst="line">
            <a:avLst/>
          </a:prstGeom>
          <a:noFill/>
          <a:ln w="15875">
            <a:solidFill>
              <a:schemeClr val="tx1"/>
            </a:solidFill>
            <a:prstDash val="dash"/>
            <a:round/>
            <a:headEnd/>
            <a:tailEnd/>
          </a:ln>
        </p:spPr>
        <p:txBody>
          <a:bodyPr/>
          <a:lstStyle/>
          <a:p>
            <a:endParaRPr lang="en-GB"/>
          </a:p>
        </p:txBody>
      </p:sp>
      <p:sp>
        <p:nvSpPr>
          <p:cNvPr id="13386" name="Freeform 98"/>
          <p:cNvSpPr>
            <a:spLocks/>
          </p:cNvSpPr>
          <p:nvPr/>
        </p:nvSpPr>
        <p:spPr bwMode="auto">
          <a:xfrm>
            <a:off x="1357313" y="1379538"/>
            <a:ext cx="6618287" cy="3608387"/>
          </a:xfrm>
          <a:custGeom>
            <a:avLst/>
            <a:gdLst>
              <a:gd name="T0" fmla="*/ 459080836 w 2621"/>
              <a:gd name="T1" fmla="*/ 51194896 h 1747"/>
              <a:gd name="T2" fmla="*/ 892658171 w 2621"/>
              <a:gd name="T3" fmla="*/ 85324832 h 1747"/>
              <a:gd name="T4" fmla="*/ 1173206773 w 2621"/>
              <a:gd name="T5" fmla="*/ 213309999 h 1747"/>
              <a:gd name="T6" fmla="*/ 1262474073 w 2621"/>
              <a:gd name="T7" fmla="*/ 332762717 h 1747"/>
              <a:gd name="T8" fmla="*/ 1338987414 w 2621"/>
              <a:gd name="T9" fmla="*/ 477812812 h 1747"/>
              <a:gd name="T10" fmla="*/ 1568529016 w 2621"/>
              <a:gd name="T11" fmla="*/ 605800141 h 1747"/>
              <a:gd name="T12" fmla="*/ 1772564592 w 2621"/>
              <a:gd name="T13" fmla="*/ 639927995 h 1747"/>
              <a:gd name="T14" fmla="*/ 2053113193 w 2621"/>
              <a:gd name="T15" fmla="*/ 716720315 h 1747"/>
              <a:gd name="T16" fmla="*/ 2147483647 w 2621"/>
              <a:gd name="T17" fmla="*/ 793512635 h 1747"/>
              <a:gd name="T18" fmla="*/ 2147483647 w 2621"/>
              <a:gd name="T19" fmla="*/ 964160169 h 1747"/>
              <a:gd name="T20" fmla="*/ 2147483647 w 2621"/>
              <a:gd name="T21" fmla="*/ 1083613081 h 1747"/>
              <a:gd name="T22" fmla="*/ 2147483647 w 2621"/>
              <a:gd name="T23" fmla="*/ 1203065736 h 1747"/>
              <a:gd name="T24" fmla="*/ 2147483647 w 2621"/>
              <a:gd name="T25" fmla="*/ 1279858056 h 1747"/>
              <a:gd name="T26" fmla="*/ 2147483647 w 2621"/>
              <a:gd name="T27" fmla="*/ 1322520455 h 1747"/>
              <a:gd name="T28" fmla="*/ 2147483647 w 2621"/>
              <a:gd name="T29" fmla="*/ 1467570550 h 1747"/>
              <a:gd name="T30" fmla="*/ 2147483647 w 2621"/>
              <a:gd name="T31" fmla="*/ 1612620644 h 1747"/>
              <a:gd name="T32" fmla="*/ 2147483647 w 2621"/>
              <a:gd name="T33" fmla="*/ 1706477924 h 1747"/>
              <a:gd name="T34" fmla="*/ 2147483647 w 2621"/>
              <a:gd name="T35" fmla="*/ 1783268178 h 1747"/>
              <a:gd name="T36" fmla="*/ 2147483647 w 2621"/>
              <a:gd name="T37" fmla="*/ 1919785792 h 1747"/>
              <a:gd name="T38" fmla="*/ 2147483647 w 2621"/>
              <a:gd name="T39" fmla="*/ 1970980672 h 1747"/>
              <a:gd name="T40" fmla="*/ 2147483647 w 2621"/>
              <a:gd name="T41" fmla="*/ 2064835887 h 1747"/>
              <a:gd name="T42" fmla="*/ 2147483647 w 2621"/>
              <a:gd name="T43" fmla="*/ 2141628206 h 1747"/>
              <a:gd name="T44" fmla="*/ 2147483647 w 2621"/>
              <a:gd name="T45" fmla="*/ 2147483647 h 1747"/>
              <a:gd name="T46" fmla="*/ 2147483647 w 2621"/>
              <a:gd name="T47" fmla="*/ 2147483647 h 1747"/>
              <a:gd name="T48" fmla="*/ 2147483647 w 2621"/>
              <a:gd name="T49" fmla="*/ 2147483647 h 1747"/>
              <a:gd name="T50" fmla="*/ 2147483647 w 2621"/>
              <a:gd name="T51" fmla="*/ 2147483647 h 1747"/>
              <a:gd name="T52" fmla="*/ 2147483647 w 2621"/>
              <a:gd name="T53" fmla="*/ 2147483647 h 1747"/>
              <a:gd name="T54" fmla="*/ 2147483647 w 2621"/>
              <a:gd name="T55" fmla="*/ 2147483647 h 1747"/>
              <a:gd name="T56" fmla="*/ 2147483647 w 2621"/>
              <a:gd name="T57" fmla="*/ 2147483647 h 1747"/>
              <a:gd name="T58" fmla="*/ 2147483647 w 2621"/>
              <a:gd name="T59" fmla="*/ 2147483647 h 1747"/>
              <a:gd name="T60" fmla="*/ 2147483647 w 2621"/>
              <a:gd name="T61" fmla="*/ 2147483647 h 1747"/>
              <a:gd name="T62" fmla="*/ 2147483647 w 2621"/>
              <a:gd name="T63" fmla="*/ 2147483647 h 1747"/>
              <a:gd name="T64" fmla="*/ 2147483647 w 2621"/>
              <a:gd name="T65" fmla="*/ 2147483647 h 1747"/>
              <a:gd name="T66" fmla="*/ 2147483647 w 2621"/>
              <a:gd name="T67" fmla="*/ 2147483647 h 1747"/>
              <a:gd name="T68" fmla="*/ 2147483647 w 2621"/>
              <a:gd name="T69" fmla="*/ 2147483647 h 1747"/>
              <a:gd name="T70" fmla="*/ 2147483647 w 2621"/>
              <a:gd name="T71" fmla="*/ 2147483647 h 1747"/>
              <a:gd name="T72" fmla="*/ 2147483647 w 2621"/>
              <a:gd name="T73" fmla="*/ 2147483647 h 1747"/>
              <a:gd name="T74" fmla="*/ 2147483647 w 2621"/>
              <a:gd name="T75" fmla="*/ 2147483647 h 1747"/>
              <a:gd name="T76" fmla="*/ 2147483647 w 2621"/>
              <a:gd name="T77" fmla="*/ 2147483647 h 1747"/>
              <a:gd name="T78" fmla="*/ 2147483647 w 2621"/>
              <a:gd name="T79" fmla="*/ 2147483647 h 1747"/>
              <a:gd name="T80" fmla="*/ 2147483647 w 2621"/>
              <a:gd name="T81" fmla="*/ 2147483647 h 1747"/>
              <a:gd name="T82" fmla="*/ 2147483647 w 2621"/>
              <a:gd name="T83" fmla="*/ 2147483647 h 1747"/>
              <a:gd name="T84" fmla="*/ 2147483647 w 2621"/>
              <a:gd name="T85" fmla="*/ 2147483647 h 1747"/>
              <a:gd name="T86" fmla="*/ 2147483647 w 2621"/>
              <a:gd name="T87" fmla="*/ 2147483647 h 1747"/>
              <a:gd name="T88" fmla="*/ 2147483647 w 2621"/>
              <a:gd name="T89" fmla="*/ 2147483647 h 1747"/>
              <a:gd name="T90" fmla="*/ 2147483647 w 2621"/>
              <a:gd name="T91" fmla="*/ 2147483647 h 1747"/>
              <a:gd name="T92" fmla="*/ 2147483647 w 2621"/>
              <a:gd name="T93" fmla="*/ 2147483647 h 1747"/>
              <a:gd name="T94" fmla="*/ 2147483647 w 2621"/>
              <a:gd name="T95" fmla="*/ 2147483647 h 1747"/>
              <a:gd name="T96" fmla="*/ 2147483647 w 2621"/>
              <a:gd name="T97" fmla="*/ 2147483647 h 1747"/>
              <a:gd name="T98" fmla="*/ 2147483647 w 2621"/>
              <a:gd name="T99" fmla="*/ 2147483647 h 1747"/>
              <a:gd name="T100" fmla="*/ 2147483647 w 2621"/>
              <a:gd name="T101" fmla="*/ 2147483647 h 1747"/>
              <a:gd name="T102" fmla="*/ 2147483647 w 2621"/>
              <a:gd name="T103" fmla="*/ 2147483647 h 1747"/>
              <a:gd name="T104" fmla="*/ 2147483647 w 2621"/>
              <a:gd name="T105" fmla="*/ 2147483647 h 1747"/>
              <a:gd name="T106" fmla="*/ 2147483647 w 2621"/>
              <a:gd name="T107" fmla="*/ 2147483647 h 1747"/>
              <a:gd name="T108" fmla="*/ 2147483647 w 2621"/>
              <a:gd name="T109" fmla="*/ 2147483647 h 1747"/>
              <a:gd name="T110" fmla="*/ 2147483647 w 2621"/>
              <a:gd name="T111" fmla="*/ 2147483647 h 1747"/>
              <a:gd name="T112" fmla="*/ 2147483647 w 2621"/>
              <a:gd name="T113" fmla="*/ 2147483647 h 1747"/>
              <a:gd name="T114" fmla="*/ 2147483647 w 2621"/>
              <a:gd name="T115" fmla="*/ 2147483647 h 1747"/>
              <a:gd name="T116" fmla="*/ 2147483647 w 2621"/>
              <a:gd name="T117" fmla="*/ 2147483647 h 174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621"/>
              <a:gd name="T178" fmla="*/ 0 h 1747"/>
              <a:gd name="T179" fmla="*/ 2621 w 2621"/>
              <a:gd name="T180" fmla="*/ 1747 h 174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621" h="1747">
                <a:moveTo>
                  <a:pt x="0" y="0"/>
                </a:moveTo>
                <a:lnTo>
                  <a:pt x="16" y="0"/>
                </a:lnTo>
                <a:lnTo>
                  <a:pt x="16" y="2"/>
                </a:lnTo>
                <a:lnTo>
                  <a:pt x="68" y="2"/>
                </a:lnTo>
                <a:lnTo>
                  <a:pt x="68" y="8"/>
                </a:lnTo>
                <a:lnTo>
                  <a:pt x="72" y="8"/>
                </a:lnTo>
                <a:lnTo>
                  <a:pt x="72" y="12"/>
                </a:lnTo>
                <a:lnTo>
                  <a:pt x="82" y="12"/>
                </a:lnTo>
                <a:lnTo>
                  <a:pt x="82" y="16"/>
                </a:lnTo>
                <a:lnTo>
                  <a:pt x="100" y="16"/>
                </a:lnTo>
                <a:lnTo>
                  <a:pt x="100" y="18"/>
                </a:lnTo>
                <a:lnTo>
                  <a:pt x="104" y="18"/>
                </a:lnTo>
                <a:lnTo>
                  <a:pt x="104" y="20"/>
                </a:lnTo>
                <a:lnTo>
                  <a:pt x="140" y="20"/>
                </a:lnTo>
                <a:lnTo>
                  <a:pt x="140" y="24"/>
                </a:lnTo>
                <a:lnTo>
                  <a:pt x="152" y="24"/>
                </a:lnTo>
                <a:lnTo>
                  <a:pt x="152" y="30"/>
                </a:lnTo>
                <a:lnTo>
                  <a:pt x="166" y="30"/>
                </a:lnTo>
                <a:lnTo>
                  <a:pt x="166" y="38"/>
                </a:lnTo>
                <a:lnTo>
                  <a:pt x="184" y="38"/>
                </a:lnTo>
                <a:lnTo>
                  <a:pt x="184" y="50"/>
                </a:lnTo>
                <a:lnTo>
                  <a:pt x="188" y="50"/>
                </a:lnTo>
                <a:lnTo>
                  <a:pt x="188" y="64"/>
                </a:lnTo>
                <a:lnTo>
                  <a:pt x="192" y="64"/>
                </a:lnTo>
                <a:lnTo>
                  <a:pt x="192" y="76"/>
                </a:lnTo>
                <a:lnTo>
                  <a:pt x="196" y="76"/>
                </a:lnTo>
                <a:lnTo>
                  <a:pt x="196" y="78"/>
                </a:lnTo>
                <a:lnTo>
                  <a:pt x="198" y="78"/>
                </a:lnTo>
                <a:lnTo>
                  <a:pt x="198" y="92"/>
                </a:lnTo>
                <a:lnTo>
                  <a:pt x="202" y="92"/>
                </a:lnTo>
                <a:lnTo>
                  <a:pt x="202" y="94"/>
                </a:lnTo>
                <a:lnTo>
                  <a:pt x="206" y="94"/>
                </a:lnTo>
                <a:lnTo>
                  <a:pt x="206" y="102"/>
                </a:lnTo>
                <a:lnTo>
                  <a:pt x="210" y="102"/>
                </a:lnTo>
                <a:lnTo>
                  <a:pt x="210" y="112"/>
                </a:lnTo>
                <a:lnTo>
                  <a:pt x="222" y="112"/>
                </a:lnTo>
                <a:lnTo>
                  <a:pt x="222" y="128"/>
                </a:lnTo>
                <a:lnTo>
                  <a:pt x="236" y="128"/>
                </a:lnTo>
                <a:lnTo>
                  <a:pt x="236" y="132"/>
                </a:lnTo>
                <a:lnTo>
                  <a:pt x="240" y="132"/>
                </a:lnTo>
                <a:lnTo>
                  <a:pt x="240" y="142"/>
                </a:lnTo>
                <a:lnTo>
                  <a:pt x="246" y="142"/>
                </a:lnTo>
                <a:lnTo>
                  <a:pt x="254" y="142"/>
                </a:lnTo>
                <a:lnTo>
                  <a:pt x="254" y="146"/>
                </a:lnTo>
                <a:lnTo>
                  <a:pt x="272" y="146"/>
                </a:lnTo>
                <a:lnTo>
                  <a:pt x="272" y="148"/>
                </a:lnTo>
                <a:lnTo>
                  <a:pt x="278" y="148"/>
                </a:lnTo>
                <a:lnTo>
                  <a:pt x="278" y="150"/>
                </a:lnTo>
                <a:lnTo>
                  <a:pt x="294" y="150"/>
                </a:lnTo>
                <a:lnTo>
                  <a:pt x="294" y="156"/>
                </a:lnTo>
                <a:lnTo>
                  <a:pt x="300" y="156"/>
                </a:lnTo>
                <a:lnTo>
                  <a:pt x="300" y="162"/>
                </a:lnTo>
                <a:lnTo>
                  <a:pt x="318" y="162"/>
                </a:lnTo>
                <a:lnTo>
                  <a:pt x="318" y="168"/>
                </a:lnTo>
                <a:lnTo>
                  <a:pt x="322" y="168"/>
                </a:lnTo>
                <a:lnTo>
                  <a:pt x="322" y="170"/>
                </a:lnTo>
                <a:lnTo>
                  <a:pt x="332" y="170"/>
                </a:lnTo>
                <a:lnTo>
                  <a:pt x="332" y="172"/>
                </a:lnTo>
                <a:lnTo>
                  <a:pt x="336" y="172"/>
                </a:lnTo>
                <a:lnTo>
                  <a:pt x="336" y="180"/>
                </a:lnTo>
                <a:lnTo>
                  <a:pt x="386" y="180"/>
                </a:lnTo>
                <a:lnTo>
                  <a:pt x="386" y="186"/>
                </a:lnTo>
                <a:lnTo>
                  <a:pt x="398" y="186"/>
                </a:lnTo>
                <a:lnTo>
                  <a:pt x="398" y="206"/>
                </a:lnTo>
                <a:lnTo>
                  <a:pt x="406" y="206"/>
                </a:lnTo>
                <a:lnTo>
                  <a:pt x="406" y="220"/>
                </a:lnTo>
                <a:lnTo>
                  <a:pt x="420" y="220"/>
                </a:lnTo>
                <a:lnTo>
                  <a:pt x="420" y="226"/>
                </a:lnTo>
                <a:lnTo>
                  <a:pt x="428" y="226"/>
                </a:lnTo>
                <a:lnTo>
                  <a:pt x="428" y="240"/>
                </a:lnTo>
                <a:lnTo>
                  <a:pt x="434" y="240"/>
                </a:lnTo>
                <a:lnTo>
                  <a:pt x="434" y="248"/>
                </a:lnTo>
                <a:lnTo>
                  <a:pt x="448" y="248"/>
                </a:lnTo>
                <a:lnTo>
                  <a:pt x="448" y="252"/>
                </a:lnTo>
                <a:lnTo>
                  <a:pt x="452" y="252"/>
                </a:lnTo>
                <a:lnTo>
                  <a:pt x="452" y="254"/>
                </a:lnTo>
                <a:lnTo>
                  <a:pt x="456" y="254"/>
                </a:lnTo>
                <a:lnTo>
                  <a:pt x="456" y="264"/>
                </a:lnTo>
                <a:lnTo>
                  <a:pt x="470" y="264"/>
                </a:lnTo>
                <a:lnTo>
                  <a:pt x="470" y="274"/>
                </a:lnTo>
                <a:lnTo>
                  <a:pt x="482" y="274"/>
                </a:lnTo>
                <a:lnTo>
                  <a:pt x="482" y="282"/>
                </a:lnTo>
                <a:lnTo>
                  <a:pt x="490" y="282"/>
                </a:lnTo>
                <a:lnTo>
                  <a:pt x="490" y="286"/>
                </a:lnTo>
                <a:lnTo>
                  <a:pt x="502" y="286"/>
                </a:lnTo>
                <a:lnTo>
                  <a:pt x="502" y="294"/>
                </a:lnTo>
                <a:lnTo>
                  <a:pt x="508" y="294"/>
                </a:lnTo>
                <a:lnTo>
                  <a:pt x="508" y="296"/>
                </a:lnTo>
                <a:lnTo>
                  <a:pt x="526" y="296"/>
                </a:lnTo>
                <a:lnTo>
                  <a:pt x="526" y="300"/>
                </a:lnTo>
                <a:lnTo>
                  <a:pt x="532" y="300"/>
                </a:lnTo>
                <a:lnTo>
                  <a:pt x="532" y="306"/>
                </a:lnTo>
                <a:lnTo>
                  <a:pt x="548" y="306"/>
                </a:lnTo>
                <a:lnTo>
                  <a:pt x="548" y="308"/>
                </a:lnTo>
                <a:lnTo>
                  <a:pt x="554" y="308"/>
                </a:lnTo>
                <a:lnTo>
                  <a:pt x="554" y="310"/>
                </a:lnTo>
                <a:lnTo>
                  <a:pt x="558" y="310"/>
                </a:lnTo>
                <a:lnTo>
                  <a:pt x="558" y="318"/>
                </a:lnTo>
                <a:lnTo>
                  <a:pt x="590" y="318"/>
                </a:lnTo>
                <a:lnTo>
                  <a:pt x="590" y="328"/>
                </a:lnTo>
                <a:lnTo>
                  <a:pt x="594" y="328"/>
                </a:lnTo>
                <a:lnTo>
                  <a:pt x="594" y="330"/>
                </a:lnTo>
                <a:lnTo>
                  <a:pt x="598" y="330"/>
                </a:lnTo>
                <a:lnTo>
                  <a:pt x="598" y="344"/>
                </a:lnTo>
                <a:lnTo>
                  <a:pt x="604" y="344"/>
                </a:lnTo>
                <a:lnTo>
                  <a:pt x="604" y="350"/>
                </a:lnTo>
                <a:lnTo>
                  <a:pt x="608" y="350"/>
                </a:lnTo>
                <a:lnTo>
                  <a:pt x="608" y="370"/>
                </a:lnTo>
                <a:lnTo>
                  <a:pt x="612" y="370"/>
                </a:lnTo>
                <a:lnTo>
                  <a:pt x="612" y="378"/>
                </a:lnTo>
                <a:lnTo>
                  <a:pt x="616" y="378"/>
                </a:lnTo>
                <a:lnTo>
                  <a:pt x="616" y="380"/>
                </a:lnTo>
                <a:lnTo>
                  <a:pt x="624" y="380"/>
                </a:lnTo>
                <a:lnTo>
                  <a:pt x="624" y="384"/>
                </a:lnTo>
                <a:lnTo>
                  <a:pt x="626" y="384"/>
                </a:lnTo>
                <a:lnTo>
                  <a:pt x="626" y="388"/>
                </a:lnTo>
                <a:lnTo>
                  <a:pt x="634" y="388"/>
                </a:lnTo>
                <a:lnTo>
                  <a:pt x="634" y="400"/>
                </a:lnTo>
                <a:lnTo>
                  <a:pt x="644" y="400"/>
                </a:lnTo>
                <a:lnTo>
                  <a:pt x="644" y="404"/>
                </a:lnTo>
                <a:lnTo>
                  <a:pt x="648" y="404"/>
                </a:lnTo>
                <a:lnTo>
                  <a:pt x="648" y="406"/>
                </a:lnTo>
                <a:lnTo>
                  <a:pt x="652" y="406"/>
                </a:lnTo>
                <a:lnTo>
                  <a:pt x="652" y="418"/>
                </a:lnTo>
                <a:lnTo>
                  <a:pt x="658" y="418"/>
                </a:lnTo>
                <a:lnTo>
                  <a:pt x="658" y="432"/>
                </a:lnTo>
                <a:lnTo>
                  <a:pt x="680" y="432"/>
                </a:lnTo>
                <a:lnTo>
                  <a:pt x="680" y="436"/>
                </a:lnTo>
                <a:lnTo>
                  <a:pt x="694" y="436"/>
                </a:lnTo>
                <a:lnTo>
                  <a:pt x="694" y="444"/>
                </a:lnTo>
                <a:lnTo>
                  <a:pt x="700" y="444"/>
                </a:lnTo>
                <a:lnTo>
                  <a:pt x="700" y="450"/>
                </a:lnTo>
                <a:lnTo>
                  <a:pt x="714" y="450"/>
                </a:lnTo>
                <a:lnTo>
                  <a:pt x="714" y="458"/>
                </a:lnTo>
                <a:lnTo>
                  <a:pt x="718" y="458"/>
                </a:lnTo>
                <a:lnTo>
                  <a:pt x="720" y="458"/>
                </a:lnTo>
                <a:lnTo>
                  <a:pt x="720" y="462"/>
                </a:lnTo>
                <a:lnTo>
                  <a:pt x="736" y="462"/>
                </a:lnTo>
                <a:lnTo>
                  <a:pt x="736" y="472"/>
                </a:lnTo>
                <a:lnTo>
                  <a:pt x="760" y="472"/>
                </a:lnTo>
                <a:lnTo>
                  <a:pt x="760" y="474"/>
                </a:lnTo>
                <a:lnTo>
                  <a:pt x="768" y="474"/>
                </a:lnTo>
                <a:lnTo>
                  <a:pt x="768" y="476"/>
                </a:lnTo>
                <a:lnTo>
                  <a:pt x="782" y="476"/>
                </a:lnTo>
                <a:lnTo>
                  <a:pt x="782" y="484"/>
                </a:lnTo>
                <a:lnTo>
                  <a:pt x="786" y="484"/>
                </a:lnTo>
                <a:lnTo>
                  <a:pt x="786" y="490"/>
                </a:lnTo>
                <a:lnTo>
                  <a:pt x="796" y="490"/>
                </a:lnTo>
                <a:lnTo>
                  <a:pt x="796" y="498"/>
                </a:lnTo>
                <a:lnTo>
                  <a:pt x="800" y="498"/>
                </a:lnTo>
                <a:lnTo>
                  <a:pt x="800" y="502"/>
                </a:lnTo>
                <a:lnTo>
                  <a:pt x="804" y="502"/>
                </a:lnTo>
                <a:lnTo>
                  <a:pt x="804" y="510"/>
                </a:lnTo>
                <a:lnTo>
                  <a:pt x="814" y="510"/>
                </a:lnTo>
                <a:lnTo>
                  <a:pt x="814" y="520"/>
                </a:lnTo>
                <a:lnTo>
                  <a:pt x="830" y="520"/>
                </a:lnTo>
                <a:lnTo>
                  <a:pt x="830" y="522"/>
                </a:lnTo>
                <a:lnTo>
                  <a:pt x="840" y="522"/>
                </a:lnTo>
                <a:lnTo>
                  <a:pt x="840" y="528"/>
                </a:lnTo>
                <a:lnTo>
                  <a:pt x="844" y="528"/>
                </a:lnTo>
                <a:lnTo>
                  <a:pt x="844" y="534"/>
                </a:lnTo>
                <a:lnTo>
                  <a:pt x="852" y="534"/>
                </a:lnTo>
                <a:lnTo>
                  <a:pt x="852" y="540"/>
                </a:lnTo>
                <a:lnTo>
                  <a:pt x="858" y="540"/>
                </a:lnTo>
                <a:lnTo>
                  <a:pt x="858" y="551"/>
                </a:lnTo>
                <a:lnTo>
                  <a:pt x="868" y="551"/>
                </a:lnTo>
                <a:lnTo>
                  <a:pt x="868" y="555"/>
                </a:lnTo>
                <a:lnTo>
                  <a:pt x="872" y="555"/>
                </a:lnTo>
                <a:lnTo>
                  <a:pt x="872" y="559"/>
                </a:lnTo>
                <a:lnTo>
                  <a:pt x="880" y="559"/>
                </a:lnTo>
                <a:lnTo>
                  <a:pt x="880" y="567"/>
                </a:lnTo>
                <a:lnTo>
                  <a:pt x="886" y="567"/>
                </a:lnTo>
                <a:lnTo>
                  <a:pt x="886" y="589"/>
                </a:lnTo>
                <a:lnTo>
                  <a:pt x="894" y="589"/>
                </a:lnTo>
                <a:lnTo>
                  <a:pt x="894" y="599"/>
                </a:lnTo>
                <a:lnTo>
                  <a:pt x="898" y="599"/>
                </a:lnTo>
                <a:lnTo>
                  <a:pt x="898" y="613"/>
                </a:lnTo>
                <a:lnTo>
                  <a:pt x="902" y="613"/>
                </a:lnTo>
                <a:lnTo>
                  <a:pt x="902" y="617"/>
                </a:lnTo>
                <a:lnTo>
                  <a:pt x="906" y="617"/>
                </a:lnTo>
                <a:lnTo>
                  <a:pt x="906" y="639"/>
                </a:lnTo>
                <a:lnTo>
                  <a:pt x="914" y="639"/>
                </a:lnTo>
                <a:lnTo>
                  <a:pt x="914" y="651"/>
                </a:lnTo>
                <a:lnTo>
                  <a:pt x="916" y="651"/>
                </a:lnTo>
                <a:lnTo>
                  <a:pt x="916" y="667"/>
                </a:lnTo>
                <a:lnTo>
                  <a:pt x="920" y="667"/>
                </a:lnTo>
                <a:lnTo>
                  <a:pt x="920" y="669"/>
                </a:lnTo>
                <a:lnTo>
                  <a:pt x="924" y="669"/>
                </a:lnTo>
                <a:lnTo>
                  <a:pt x="924" y="683"/>
                </a:lnTo>
                <a:lnTo>
                  <a:pt x="932" y="683"/>
                </a:lnTo>
                <a:lnTo>
                  <a:pt x="932" y="691"/>
                </a:lnTo>
                <a:lnTo>
                  <a:pt x="934" y="691"/>
                </a:lnTo>
                <a:lnTo>
                  <a:pt x="934" y="707"/>
                </a:lnTo>
                <a:lnTo>
                  <a:pt x="938" y="707"/>
                </a:lnTo>
                <a:lnTo>
                  <a:pt x="938" y="713"/>
                </a:lnTo>
                <a:lnTo>
                  <a:pt x="942" y="713"/>
                </a:lnTo>
                <a:lnTo>
                  <a:pt x="942" y="719"/>
                </a:lnTo>
                <a:lnTo>
                  <a:pt x="950" y="719"/>
                </a:lnTo>
                <a:lnTo>
                  <a:pt x="950" y="731"/>
                </a:lnTo>
                <a:lnTo>
                  <a:pt x="952" y="731"/>
                </a:lnTo>
                <a:lnTo>
                  <a:pt x="952" y="735"/>
                </a:lnTo>
                <a:lnTo>
                  <a:pt x="956" y="735"/>
                </a:lnTo>
                <a:lnTo>
                  <a:pt x="956" y="753"/>
                </a:lnTo>
                <a:lnTo>
                  <a:pt x="960" y="753"/>
                </a:lnTo>
                <a:lnTo>
                  <a:pt x="960" y="759"/>
                </a:lnTo>
                <a:lnTo>
                  <a:pt x="964" y="759"/>
                </a:lnTo>
                <a:lnTo>
                  <a:pt x="964" y="761"/>
                </a:lnTo>
                <a:lnTo>
                  <a:pt x="970" y="761"/>
                </a:lnTo>
                <a:lnTo>
                  <a:pt x="970" y="773"/>
                </a:lnTo>
                <a:lnTo>
                  <a:pt x="974" y="773"/>
                </a:lnTo>
                <a:lnTo>
                  <a:pt x="974" y="775"/>
                </a:lnTo>
                <a:lnTo>
                  <a:pt x="987" y="775"/>
                </a:lnTo>
                <a:lnTo>
                  <a:pt x="987" y="791"/>
                </a:lnTo>
                <a:lnTo>
                  <a:pt x="991" y="791"/>
                </a:lnTo>
                <a:lnTo>
                  <a:pt x="991" y="795"/>
                </a:lnTo>
                <a:lnTo>
                  <a:pt x="1003" y="795"/>
                </a:lnTo>
                <a:lnTo>
                  <a:pt x="1003" y="801"/>
                </a:lnTo>
                <a:lnTo>
                  <a:pt x="1009" y="801"/>
                </a:lnTo>
                <a:lnTo>
                  <a:pt x="1009" y="805"/>
                </a:lnTo>
                <a:lnTo>
                  <a:pt x="1013" y="805"/>
                </a:lnTo>
                <a:lnTo>
                  <a:pt x="1013" y="821"/>
                </a:lnTo>
                <a:lnTo>
                  <a:pt x="1021" y="821"/>
                </a:lnTo>
                <a:lnTo>
                  <a:pt x="1021" y="829"/>
                </a:lnTo>
                <a:lnTo>
                  <a:pt x="1031" y="829"/>
                </a:lnTo>
                <a:lnTo>
                  <a:pt x="1031" y="837"/>
                </a:lnTo>
                <a:lnTo>
                  <a:pt x="1039" y="837"/>
                </a:lnTo>
                <a:lnTo>
                  <a:pt x="1039" y="841"/>
                </a:lnTo>
                <a:lnTo>
                  <a:pt x="1049" y="841"/>
                </a:lnTo>
                <a:lnTo>
                  <a:pt x="1049" y="851"/>
                </a:lnTo>
                <a:lnTo>
                  <a:pt x="1057" y="851"/>
                </a:lnTo>
                <a:lnTo>
                  <a:pt x="1057" y="853"/>
                </a:lnTo>
                <a:lnTo>
                  <a:pt x="1069" y="853"/>
                </a:lnTo>
                <a:lnTo>
                  <a:pt x="1069" y="861"/>
                </a:lnTo>
                <a:lnTo>
                  <a:pt x="1075" y="861"/>
                </a:lnTo>
                <a:lnTo>
                  <a:pt x="1075" y="865"/>
                </a:lnTo>
                <a:lnTo>
                  <a:pt x="1091" y="865"/>
                </a:lnTo>
                <a:lnTo>
                  <a:pt x="1091" y="871"/>
                </a:lnTo>
                <a:lnTo>
                  <a:pt x="1093" y="871"/>
                </a:lnTo>
                <a:lnTo>
                  <a:pt x="1093" y="875"/>
                </a:lnTo>
                <a:lnTo>
                  <a:pt x="1111" y="875"/>
                </a:lnTo>
                <a:lnTo>
                  <a:pt x="1111" y="885"/>
                </a:lnTo>
                <a:lnTo>
                  <a:pt x="1115" y="885"/>
                </a:lnTo>
                <a:lnTo>
                  <a:pt x="1115" y="889"/>
                </a:lnTo>
                <a:lnTo>
                  <a:pt x="1117" y="889"/>
                </a:lnTo>
                <a:lnTo>
                  <a:pt x="1117" y="899"/>
                </a:lnTo>
                <a:lnTo>
                  <a:pt x="1129" y="899"/>
                </a:lnTo>
                <a:lnTo>
                  <a:pt x="1129" y="907"/>
                </a:lnTo>
                <a:lnTo>
                  <a:pt x="1141" y="907"/>
                </a:lnTo>
                <a:lnTo>
                  <a:pt x="1141" y="917"/>
                </a:lnTo>
                <a:lnTo>
                  <a:pt x="1147" y="917"/>
                </a:lnTo>
                <a:lnTo>
                  <a:pt x="1147" y="921"/>
                </a:lnTo>
                <a:lnTo>
                  <a:pt x="1161" y="921"/>
                </a:lnTo>
                <a:lnTo>
                  <a:pt x="1161" y="931"/>
                </a:lnTo>
                <a:lnTo>
                  <a:pt x="1165" y="931"/>
                </a:lnTo>
                <a:lnTo>
                  <a:pt x="1165" y="933"/>
                </a:lnTo>
                <a:lnTo>
                  <a:pt x="1181" y="933"/>
                </a:lnTo>
                <a:lnTo>
                  <a:pt x="1181" y="937"/>
                </a:lnTo>
                <a:lnTo>
                  <a:pt x="1183" y="937"/>
                </a:lnTo>
                <a:lnTo>
                  <a:pt x="1183" y="941"/>
                </a:lnTo>
                <a:lnTo>
                  <a:pt x="1187" y="941"/>
                </a:lnTo>
                <a:lnTo>
                  <a:pt x="1187" y="945"/>
                </a:lnTo>
                <a:lnTo>
                  <a:pt x="1195" y="945"/>
                </a:lnTo>
                <a:lnTo>
                  <a:pt x="1195" y="955"/>
                </a:lnTo>
                <a:lnTo>
                  <a:pt x="1197" y="955"/>
                </a:lnTo>
                <a:lnTo>
                  <a:pt x="1197" y="963"/>
                </a:lnTo>
                <a:lnTo>
                  <a:pt x="1201" y="963"/>
                </a:lnTo>
                <a:lnTo>
                  <a:pt x="1201" y="987"/>
                </a:lnTo>
                <a:lnTo>
                  <a:pt x="1205" y="987"/>
                </a:lnTo>
                <a:lnTo>
                  <a:pt x="1205" y="991"/>
                </a:lnTo>
                <a:lnTo>
                  <a:pt x="1213" y="991"/>
                </a:lnTo>
                <a:lnTo>
                  <a:pt x="1213" y="1013"/>
                </a:lnTo>
                <a:lnTo>
                  <a:pt x="1217" y="1013"/>
                </a:lnTo>
                <a:lnTo>
                  <a:pt x="1217" y="1037"/>
                </a:lnTo>
                <a:lnTo>
                  <a:pt x="1219" y="1037"/>
                </a:lnTo>
                <a:lnTo>
                  <a:pt x="1219" y="1059"/>
                </a:lnTo>
                <a:lnTo>
                  <a:pt x="1223" y="1059"/>
                </a:lnTo>
                <a:lnTo>
                  <a:pt x="1223" y="1061"/>
                </a:lnTo>
                <a:lnTo>
                  <a:pt x="1227" y="1061"/>
                </a:lnTo>
                <a:lnTo>
                  <a:pt x="1227" y="1065"/>
                </a:lnTo>
                <a:lnTo>
                  <a:pt x="1235" y="1065"/>
                </a:lnTo>
                <a:lnTo>
                  <a:pt x="1235" y="1087"/>
                </a:lnTo>
                <a:lnTo>
                  <a:pt x="1237" y="1087"/>
                </a:lnTo>
                <a:lnTo>
                  <a:pt x="1237" y="1105"/>
                </a:lnTo>
                <a:lnTo>
                  <a:pt x="1241" y="1105"/>
                </a:lnTo>
                <a:lnTo>
                  <a:pt x="1241" y="1111"/>
                </a:lnTo>
                <a:lnTo>
                  <a:pt x="1245" y="1111"/>
                </a:lnTo>
                <a:lnTo>
                  <a:pt x="1245" y="1115"/>
                </a:lnTo>
                <a:lnTo>
                  <a:pt x="1255" y="1115"/>
                </a:lnTo>
                <a:lnTo>
                  <a:pt x="1255" y="1125"/>
                </a:lnTo>
                <a:lnTo>
                  <a:pt x="1259" y="1125"/>
                </a:lnTo>
                <a:lnTo>
                  <a:pt x="1259" y="1127"/>
                </a:lnTo>
                <a:lnTo>
                  <a:pt x="1263" y="1127"/>
                </a:lnTo>
                <a:lnTo>
                  <a:pt x="1263" y="1137"/>
                </a:lnTo>
                <a:lnTo>
                  <a:pt x="1273" y="1137"/>
                </a:lnTo>
                <a:lnTo>
                  <a:pt x="1273" y="1141"/>
                </a:lnTo>
                <a:lnTo>
                  <a:pt x="1277" y="1141"/>
                </a:lnTo>
                <a:lnTo>
                  <a:pt x="1277" y="1147"/>
                </a:lnTo>
                <a:lnTo>
                  <a:pt x="1289" y="1147"/>
                </a:lnTo>
                <a:lnTo>
                  <a:pt x="1289" y="1155"/>
                </a:lnTo>
                <a:lnTo>
                  <a:pt x="1299" y="1155"/>
                </a:lnTo>
                <a:lnTo>
                  <a:pt x="1299" y="1163"/>
                </a:lnTo>
                <a:lnTo>
                  <a:pt x="1309" y="1163"/>
                </a:lnTo>
                <a:lnTo>
                  <a:pt x="1309" y="1169"/>
                </a:lnTo>
                <a:lnTo>
                  <a:pt x="1317" y="1169"/>
                </a:lnTo>
                <a:lnTo>
                  <a:pt x="1317" y="1177"/>
                </a:lnTo>
                <a:lnTo>
                  <a:pt x="1329" y="1177"/>
                </a:lnTo>
                <a:lnTo>
                  <a:pt x="1329" y="1187"/>
                </a:lnTo>
                <a:lnTo>
                  <a:pt x="1339" y="1187"/>
                </a:lnTo>
                <a:lnTo>
                  <a:pt x="1339" y="1197"/>
                </a:lnTo>
                <a:lnTo>
                  <a:pt x="1365" y="1197"/>
                </a:lnTo>
                <a:lnTo>
                  <a:pt x="1365" y="1201"/>
                </a:lnTo>
                <a:lnTo>
                  <a:pt x="1367" y="1201"/>
                </a:lnTo>
                <a:lnTo>
                  <a:pt x="1367" y="1207"/>
                </a:lnTo>
                <a:lnTo>
                  <a:pt x="1371" y="1207"/>
                </a:lnTo>
                <a:lnTo>
                  <a:pt x="1371" y="1217"/>
                </a:lnTo>
                <a:lnTo>
                  <a:pt x="1407" y="1217"/>
                </a:lnTo>
                <a:lnTo>
                  <a:pt x="1407" y="1221"/>
                </a:lnTo>
                <a:lnTo>
                  <a:pt x="1415" y="1221"/>
                </a:lnTo>
                <a:lnTo>
                  <a:pt x="1415" y="1227"/>
                </a:lnTo>
                <a:lnTo>
                  <a:pt x="1421" y="1227"/>
                </a:lnTo>
                <a:lnTo>
                  <a:pt x="1421" y="1237"/>
                </a:lnTo>
                <a:lnTo>
                  <a:pt x="1425" y="1237"/>
                </a:lnTo>
                <a:lnTo>
                  <a:pt x="1425" y="1241"/>
                </a:lnTo>
                <a:lnTo>
                  <a:pt x="1443" y="1241"/>
                </a:lnTo>
                <a:lnTo>
                  <a:pt x="1443" y="1247"/>
                </a:lnTo>
                <a:lnTo>
                  <a:pt x="1477" y="1247"/>
                </a:lnTo>
                <a:lnTo>
                  <a:pt x="1477" y="1251"/>
                </a:lnTo>
                <a:lnTo>
                  <a:pt x="1495" y="1251"/>
                </a:lnTo>
                <a:lnTo>
                  <a:pt x="1495" y="1257"/>
                </a:lnTo>
                <a:lnTo>
                  <a:pt x="1503" y="1257"/>
                </a:lnTo>
                <a:lnTo>
                  <a:pt x="1503" y="1263"/>
                </a:lnTo>
                <a:lnTo>
                  <a:pt x="1509" y="1263"/>
                </a:lnTo>
                <a:lnTo>
                  <a:pt x="1509" y="1273"/>
                </a:lnTo>
                <a:lnTo>
                  <a:pt x="1513" y="1273"/>
                </a:lnTo>
                <a:lnTo>
                  <a:pt x="1513" y="1295"/>
                </a:lnTo>
                <a:lnTo>
                  <a:pt x="1521" y="1295"/>
                </a:lnTo>
                <a:lnTo>
                  <a:pt x="1521" y="1307"/>
                </a:lnTo>
                <a:lnTo>
                  <a:pt x="1535" y="1307"/>
                </a:lnTo>
                <a:lnTo>
                  <a:pt x="1535" y="1319"/>
                </a:lnTo>
                <a:lnTo>
                  <a:pt x="1539" y="1319"/>
                </a:lnTo>
                <a:lnTo>
                  <a:pt x="1539" y="1337"/>
                </a:lnTo>
                <a:lnTo>
                  <a:pt x="1541" y="1337"/>
                </a:lnTo>
                <a:lnTo>
                  <a:pt x="1541" y="1341"/>
                </a:lnTo>
                <a:lnTo>
                  <a:pt x="1545" y="1341"/>
                </a:lnTo>
                <a:lnTo>
                  <a:pt x="1545" y="1359"/>
                </a:lnTo>
                <a:lnTo>
                  <a:pt x="1553" y="1359"/>
                </a:lnTo>
                <a:lnTo>
                  <a:pt x="1553" y="1365"/>
                </a:lnTo>
                <a:lnTo>
                  <a:pt x="1557" y="1365"/>
                </a:lnTo>
                <a:lnTo>
                  <a:pt x="1557" y="1371"/>
                </a:lnTo>
                <a:lnTo>
                  <a:pt x="1567" y="1371"/>
                </a:lnTo>
                <a:lnTo>
                  <a:pt x="1567" y="1381"/>
                </a:lnTo>
                <a:lnTo>
                  <a:pt x="1571" y="1381"/>
                </a:lnTo>
                <a:lnTo>
                  <a:pt x="1571" y="1387"/>
                </a:lnTo>
                <a:lnTo>
                  <a:pt x="1599" y="1387"/>
                </a:lnTo>
                <a:lnTo>
                  <a:pt x="1599" y="1401"/>
                </a:lnTo>
                <a:lnTo>
                  <a:pt x="1623" y="1401"/>
                </a:lnTo>
                <a:lnTo>
                  <a:pt x="1623" y="1413"/>
                </a:lnTo>
                <a:lnTo>
                  <a:pt x="1661" y="1413"/>
                </a:lnTo>
                <a:lnTo>
                  <a:pt x="1661" y="1419"/>
                </a:lnTo>
                <a:lnTo>
                  <a:pt x="1673" y="1419"/>
                </a:lnTo>
                <a:lnTo>
                  <a:pt x="1673" y="1425"/>
                </a:lnTo>
                <a:lnTo>
                  <a:pt x="1679" y="1425"/>
                </a:lnTo>
                <a:lnTo>
                  <a:pt x="1679" y="1445"/>
                </a:lnTo>
                <a:lnTo>
                  <a:pt x="1711" y="1445"/>
                </a:lnTo>
                <a:lnTo>
                  <a:pt x="1711" y="1451"/>
                </a:lnTo>
                <a:lnTo>
                  <a:pt x="1719" y="1451"/>
                </a:lnTo>
                <a:lnTo>
                  <a:pt x="1719" y="1459"/>
                </a:lnTo>
                <a:lnTo>
                  <a:pt x="1745" y="1459"/>
                </a:lnTo>
                <a:lnTo>
                  <a:pt x="1745" y="1471"/>
                </a:lnTo>
                <a:lnTo>
                  <a:pt x="1777" y="1471"/>
                </a:lnTo>
                <a:lnTo>
                  <a:pt x="1777" y="1479"/>
                </a:lnTo>
                <a:lnTo>
                  <a:pt x="1809" y="1479"/>
                </a:lnTo>
                <a:lnTo>
                  <a:pt x="1809" y="1487"/>
                </a:lnTo>
                <a:lnTo>
                  <a:pt x="1825" y="1487"/>
                </a:lnTo>
                <a:lnTo>
                  <a:pt x="1825" y="1495"/>
                </a:lnTo>
                <a:lnTo>
                  <a:pt x="1843" y="1495"/>
                </a:lnTo>
                <a:lnTo>
                  <a:pt x="1843" y="1503"/>
                </a:lnTo>
                <a:lnTo>
                  <a:pt x="1863" y="1503"/>
                </a:lnTo>
                <a:lnTo>
                  <a:pt x="1863" y="1513"/>
                </a:lnTo>
                <a:lnTo>
                  <a:pt x="1875" y="1513"/>
                </a:lnTo>
                <a:lnTo>
                  <a:pt x="1875" y="1523"/>
                </a:lnTo>
                <a:lnTo>
                  <a:pt x="1907" y="1523"/>
                </a:lnTo>
                <a:lnTo>
                  <a:pt x="1907" y="1543"/>
                </a:lnTo>
                <a:lnTo>
                  <a:pt x="1915" y="1543"/>
                </a:lnTo>
                <a:lnTo>
                  <a:pt x="1915" y="1565"/>
                </a:lnTo>
                <a:lnTo>
                  <a:pt x="1927" y="1565"/>
                </a:lnTo>
                <a:lnTo>
                  <a:pt x="1927" y="1575"/>
                </a:lnTo>
                <a:lnTo>
                  <a:pt x="1961" y="1575"/>
                </a:lnTo>
                <a:lnTo>
                  <a:pt x="1961" y="1589"/>
                </a:lnTo>
                <a:lnTo>
                  <a:pt x="1973" y="1589"/>
                </a:lnTo>
                <a:lnTo>
                  <a:pt x="1973" y="1597"/>
                </a:lnTo>
                <a:lnTo>
                  <a:pt x="2105" y="1597"/>
                </a:lnTo>
                <a:lnTo>
                  <a:pt x="2105" y="1609"/>
                </a:lnTo>
                <a:lnTo>
                  <a:pt x="2121" y="1609"/>
                </a:lnTo>
                <a:lnTo>
                  <a:pt x="2121" y="1621"/>
                </a:lnTo>
                <a:lnTo>
                  <a:pt x="2129" y="1621"/>
                </a:lnTo>
                <a:lnTo>
                  <a:pt x="2129" y="1645"/>
                </a:lnTo>
                <a:lnTo>
                  <a:pt x="2139" y="1645"/>
                </a:lnTo>
                <a:lnTo>
                  <a:pt x="2139" y="1657"/>
                </a:lnTo>
                <a:lnTo>
                  <a:pt x="2329" y="1657"/>
                </a:lnTo>
                <a:lnTo>
                  <a:pt x="2329" y="1671"/>
                </a:lnTo>
                <a:lnTo>
                  <a:pt x="2335" y="1671"/>
                </a:lnTo>
                <a:lnTo>
                  <a:pt x="2335" y="1685"/>
                </a:lnTo>
                <a:lnTo>
                  <a:pt x="2429" y="1685"/>
                </a:lnTo>
                <a:lnTo>
                  <a:pt x="2429" y="1699"/>
                </a:lnTo>
                <a:lnTo>
                  <a:pt x="2483" y="1699"/>
                </a:lnTo>
                <a:lnTo>
                  <a:pt x="2483" y="1713"/>
                </a:lnTo>
                <a:lnTo>
                  <a:pt x="2527" y="1713"/>
                </a:lnTo>
                <a:lnTo>
                  <a:pt x="2527" y="1731"/>
                </a:lnTo>
                <a:lnTo>
                  <a:pt x="2617" y="1731"/>
                </a:lnTo>
                <a:lnTo>
                  <a:pt x="2617" y="1747"/>
                </a:lnTo>
                <a:lnTo>
                  <a:pt x="2621" y="1747"/>
                </a:lnTo>
              </a:path>
            </a:pathLst>
          </a:custGeom>
          <a:noFill/>
          <a:ln w="22225">
            <a:solidFill>
              <a:srgbClr val="99CCFF"/>
            </a:solidFill>
            <a:round/>
            <a:headEnd/>
            <a:tailEnd/>
          </a:ln>
        </p:spPr>
        <p:txBody>
          <a:bodyPr/>
          <a:lstStyle/>
          <a:p>
            <a:endParaRPr lang="en-GB"/>
          </a:p>
        </p:txBody>
      </p:sp>
      <p:sp>
        <p:nvSpPr>
          <p:cNvPr id="13387" name="Freeform 99"/>
          <p:cNvSpPr>
            <a:spLocks/>
          </p:cNvSpPr>
          <p:nvPr/>
        </p:nvSpPr>
        <p:spPr bwMode="auto">
          <a:xfrm>
            <a:off x="1357313" y="1379538"/>
            <a:ext cx="6154737" cy="3587750"/>
          </a:xfrm>
          <a:custGeom>
            <a:avLst/>
            <a:gdLst>
              <a:gd name="T0" fmla="*/ 318917359 w 2437"/>
              <a:gd name="T1" fmla="*/ 51195149 h 1737"/>
              <a:gd name="T2" fmla="*/ 714373812 w 2437"/>
              <a:gd name="T3" fmla="*/ 85325254 h 1737"/>
              <a:gd name="T4" fmla="*/ 931239179 w 2437"/>
              <a:gd name="T5" fmla="*/ 145052942 h 1737"/>
              <a:gd name="T6" fmla="*/ 1160858510 w 2437"/>
              <a:gd name="T7" fmla="*/ 213311054 h 1737"/>
              <a:gd name="T8" fmla="*/ 1288425927 w 2437"/>
              <a:gd name="T9" fmla="*/ 426624174 h 1737"/>
              <a:gd name="T10" fmla="*/ 1428750149 w 2437"/>
              <a:gd name="T11" fmla="*/ 511947331 h 1737"/>
              <a:gd name="T12" fmla="*/ 1569071530 w 2437"/>
              <a:gd name="T13" fmla="*/ 631402771 h 1737"/>
              <a:gd name="T14" fmla="*/ 1887988811 w 2437"/>
              <a:gd name="T15" fmla="*/ 699662949 h 1737"/>
              <a:gd name="T16" fmla="*/ 2147483647 w 2437"/>
              <a:gd name="T17" fmla="*/ 776455649 h 1737"/>
              <a:gd name="T18" fmla="*/ 2147483647 w 2437"/>
              <a:gd name="T19" fmla="*/ 844713761 h 1737"/>
              <a:gd name="T20" fmla="*/ 2147483647 w 2437"/>
              <a:gd name="T21" fmla="*/ 947104027 h 1737"/>
              <a:gd name="T22" fmla="*/ 2147483647 w 2437"/>
              <a:gd name="T23" fmla="*/ 1075091861 h 1737"/>
              <a:gd name="T24" fmla="*/ 2147483647 w 2437"/>
              <a:gd name="T25" fmla="*/ 1151882753 h 1737"/>
              <a:gd name="T26" fmla="*/ 2147483647 w 2437"/>
              <a:gd name="T27" fmla="*/ 1211610409 h 1737"/>
              <a:gd name="T28" fmla="*/ 2147483647 w 2437"/>
              <a:gd name="T29" fmla="*/ 1271338064 h 1737"/>
              <a:gd name="T30" fmla="*/ 2147483647 w 2437"/>
              <a:gd name="T31" fmla="*/ 1322533197 h 1737"/>
              <a:gd name="T32" fmla="*/ 2147483647 w 2437"/>
              <a:gd name="T33" fmla="*/ 1484649054 h 1737"/>
              <a:gd name="T34" fmla="*/ 2147483647 w 2437"/>
              <a:gd name="T35" fmla="*/ 1629701932 h 1737"/>
              <a:gd name="T36" fmla="*/ 2147483647 w 2437"/>
              <a:gd name="T37" fmla="*/ 1749155177 h 1737"/>
              <a:gd name="T38" fmla="*/ 2147483647 w 2437"/>
              <a:gd name="T39" fmla="*/ 1834480399 h 1737"/>
              <a:gd name="T40" fmla="*/ 2147483647 w 2437"/>
              <a:gd name="T41" fmla="*/ 1936870666 h 1737"/>
              <a:gd name="T42" fmla="*/ 2147483647 w 2437"/>
              <a:gd name="T43" fmla="*/ 2013663366 h 1737"/>
              <a:gd name="T44" fmla="*/ 2147483647 w 2437"/>
              <a:gd name="T45" fmla="*/ 2147483647 h 1737"/>
              <a:gd name="T46" fmla="*/ 2147483647 w 2437"/>
              <a:gd name="T47" fmla="*/ 2147483647 h 1737"/>
              <a:gd name="T48" fmla="*/ 2147483647 w 2437"/>
              <a:gd name="T49" fmla="*/ 2147483647 h 1737"/>
              <a:gd name="T50" fmla="*/ 2147483647 w 2437"/>
              <a:gd name="T51" fmla="*/ 2147483647 h 1737"/>
              <a:gd name="T52" fmla="*/ 2147483647 w 2437"/>
              <a:gd name="T53" fmla="*/ 2147483647 h 1737"/>
              <a:gd name="T54" fmla="*/ 2147483647 w 2437"/>
              <a:gd name="T55" fmla="*/ 2147483647 h 1737"/>
              <a:gd name="T56" fmla="*/ 2147483647 w 2437"/>
              <a:gd name="T57" fmla="*/ 2147483647 h 1737"/>
              <a:gd name="T58" fmla="*/ 2147483647 w 2437"/>
              <a:gd name="T59" fmla="*/ 2147483647 h 1737"/>
              <a:gd name="T60" fmla="*/ 2147483647 w 2437"/>
              <a:gd name="T61" fmla="*/ 2147483647 h 1737"/>
              <a:gd name="T62" fmla="*/ 2147483647 w 2437"/>
              <a:gd name="T63" fmla="*/ 2147483647 h 1737"/>
              <a:gd name="T64" fmla="*/ 2147483647 w 2437"/>
              <a:gd name="T65" fmla="*/ 2147483647 h 1737"/>
              <a:gd name="T66" fmla="*/ 2147483647 w 2437"/>
              <a:gd name="T67" fmla="*/ 2147483647 h 1737"/>
              <a:gd name="T68" fmla="*/ 2147483647 w 2437"/>
              <a:gd name="T69" fmla="*/ 2147483647 h 1737"/>
              <a:gd name="T70" fmla="*/ 2147483647 w 2437"/>
              <a:gd name="T71" fmla="*/ 2147483647 h 1737"/>
              <a:gd name="T72" fmla="*/ 2147483647 w 2437"/>
              <a:gd name="T73" fmla="*/ 2147483647 h 1737"/>
              <a:gd name="T74" fmla="*/ 2147483647 w 2437"/>
              <a:gd name="T75" fmla="*/ 2147483647 h 1737"/>
              <a:gd name="T76" fmla="*/ 2147483647 w 2437"/>
              <a:gd name="T77" fmla="*/ 2147483647 h 1737"/>
              <a:gd name="T78" fmla="*/ 2147483647 w 2437"/>
              <a:gd name="T79" fmla="*/ 2147483647 h 1737"/>
              <a:gd name="T80" fmla="*/ 2147483647 w 2437"/>
              <a:gd name="T81" fmla="*/ 2147483647 h 1737"/>
              <a:gd name="T82" fmla="*/ 2147483647 w 2437"/>
              <a:gd name="T83" fmla="*/ 2147483647 h 1737"/>
              <a:gd name="T84" fmla="*/ 2147483647 w 2437"/>
              <a:gd name="T85" fmla="*/ 2147483647 h 1737"/>
              <a:gd name="T86" fmla="*/ 2147483647 w 2437"/>
              <a:gd name="T87" fmla="*/ 2147483647 h 1737"/>
              <a:gd name="T88" fmla="*/ 2147483647 w 2437"/>
              <a:gd name="T89" fmla="*/ 2147483647 h 1737"/>
              <a:gd name="T90" fmla="*/ 2147483647 w 2437"/>
              <a:gd name="T91" fmla="*/ 2147483647 h 1737"/>
              <a:gd name="T92" fmla="*/ 2147483647 w 2437"/>
              <a:gd name="T93" fmla="*/ 2147483647 h 1737"/>
              <a:gd name="T94" fmla="*/ 2147483647 w 2437"/>
              <a:gd name="T95" fmla="*/ 2147483647 h 1737"/>
              <a:gd name="T96" fmla="*/ 2147483647 w 2437"/>
              <a:gd name="T97" fmla="*/ 2147483647 h 1737"/>
              <a:gd name="T98" fmla="*/ 2147483647 w 2437"/>
              <a:gd name="T99" fmla="*/ 2147483647 h 1737"/>
              <a:gd name="T100" fmla="*/ 2147483647 w 2437"/>
              <a:gd name="T101" fmla="*/ 2147483647 h 1737"/>
              <a:gd name="T102" fmla="*/ 2147483647 w 2437"/>
              <a:gd name="T103" fmla="*/ 2147483647 h 1737"/>
              <a:gd name="T104" fmla="*/ 2147483647 w 2437"/>
              <a:gd name="T105" fmla="*/ 2147483647 h 1737"/>
              <a:gd name="T106" fmla="*/ 2147483647 w 2437"/>
              <a:gd name="T107" fmla="*/ 2147483647 h 1737"/>
              <a:gd name="T108" fmla="*/ 2147483647 w 2437"/>
              <a:gd name="T109" fmla="*/ 2147483647 h 1737"/>
              <a:gd name="T110" fmla="*/ 2147483647 w 2437"/>
              <a:gd name="T111" fmla="*/ 2147483647 h 1737"/>
              <a:gd name="T112" fmla="*/ 2147483647 w 2437"/>
              <a:gd name="T113" fmla="*/ 2147483647 h 1737"/>
              <a:gd name="T114" fmla="*/ 2147483647 w 2437"/>
              <a:gd name="T115" fmla="*/ 2147483647 h 1737"/>
              <a:gd name="T116" fmla="*/ 2147483647 w 2437"/>
              <a:gd name="T117" fmla="*/ 2147483647 h 1737"/>
              <a:gd name="T118" fmla="*/ 2147483647 w 2437"/>
              <a:gd name="T119" fmla="*/ 2147483647 h 17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437"/>
              <a:gd name="T181" fmla="*/ 0 h 1737"/>
              <a:gd name="T182" fmla="*/ 2437 w 2437"/>
              <a:gd name="T183" fmla="*/ 1737 h 173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437" h="1737">
                <a:moveTo>
                  <a:pt x="0" y="0"/>
                </a:moveTo>
                <a:lnTo>
                  <a:pt x="40" y="0"/>
                </a:lnTo>
                <a:lnTo>
                  <a:pt x="40" y="2"/>
                </a:lnTo>
                <a:lnTo>
                  <a:pt x="44" y="2"/>
                </a:lnTo>
                <a:lnTo>
                  <a:pt x="44" y="6"/>
                </a:lnTo>
                <a:lnTo>
                  <a:pt x="48" y="6"/>
                </a:lnTo>
                <a:lnTo>
                  <a:pt x="48" y="8"/>
                </a:lnTo>
                <a:lnTo>
                  <a:pt x="50" y="8"/>
                </a:lnTo>
                <a:lnTo>
                  <a:pt x="50" y="12"/>
                </a:lnTo>
                <a:lnTo>
                  <a:pt x="54" y="12"/>
                </a:lnTo>
                <a:lnTo>
                  <a:pt x="90" y="12"/>
                </a:lnTo>
                <a:lnTo>
                  <a:pt x="90" y="16"/>
                </a:lnTo>
                <a:lnTo>
                  <a:pt x="98" y="16"/>
                </a:lnTo>
                <a:lnTo>
                  <a:pt x="98" y="18"/>
                </a:lnTo>
                <a:lnTo>
                  <a:pt x="104" y="18"/>
                </a:lnTo>
                <a:lnTo>
                  <a:pt x="104" y="20"/>
                </a:lnTo>
                <a:lnTo>
                  <a:pt x="112" y="20"/>
                </a:lnTo>
                <a:lnTo>
                  <a:pt x="112" y="24"/>
                </a:lnTo>
                <a:lnTo>
                  <a:pt x="120" y="24"/>
                </a:lnTo>
                <a:lnTo>
                  <a:pt x="120" y="26"/>
                </a:lnTo>
                <a:lnTo>
                  <a:pt x="122" y="26"/>
                </a:lnTo>
                <a:lnTo>
                  <a:pt x="122" y="30"/>
                </a:lnTo>
                <a:lnTo>
                  <a:pt x="130" y="30"/>
                </a:lnTo>
                <a:lnTo>
                  <a:pt x="130" y="32"/>
                </a:lnTo>
                <a:lnTo>
                  <a:pt x="146" y="32"/>
                </a:lnTo>
                <a:lnTo>
                  <a:pt x="146" y="34"/>
                </a:lnTo>
                <a:lnTo>
                  <a:pt x="158" y="34"/>
                </a:lnTo>
                <a:lnTo>
                  <a:pt x="158" y="38"/>
                </a:lnTo>
                <a:lnTo>
                  <a:pt x="166" y="38"/>
                </a:lnTo>
                <a:lnTo>
                  <a:pt x="166" y="44"/>
                </a:lnTo>
                <a:lnTo>
                  <a:pt x="170" y="44"/>
                </a:lnTo>
                <a:lnTo>
                  <a:pt x="170" y="48"/>
                </a:lnTo>
                <a:lnTo>
                  <a:pt x="178" y="48"/>
                </a:lnTo>
                <a:lnTo>
                  <a:pt x="178" y="50"/>
                </a:lnTo>
                <a:lnTo>
                  <a:pt x="182" y="50"/>
                </a:lnTo>
                <a:lnTo>
                  <a:pt x="182" y="58"/>
                </a:lnTo>
                <a:lnTo>
                  <a:pt x="192" y="58"/>
                </a:lnTo>
                <a:lnTo>
                  <a:pt x="192" y="66"/>
                </a:lnTo>
                <a:lnTo>
                  <a:pt x="196" y="66"/>
                </a:lnTo>
                <a:lnTo>
                  <a:pt x="196" y="78"/>
                </a:lnTo>
                <a:lnTo>
                  <a:pt x="200" y="78"/>
                </a:lnTo>
                <a:lnTo>
                  <a:pt x="200" y="96"/>
                </a:lnTo>
                <a:lnTo>
                  <a:pt x="202" y="96"/>
                </a:lnTo>
                <a:lnTo>
                  <a:pt x="202" y="100"/>
                </a:lnTo>
                <a:lnTo>
                  <a:pt x="206" y="100"/>
                </a:lnTo>
                <a:lnTo>
                  <a:pt x="206" y="104"/>
                </a:lnTo>
                <a:lnTo>
                  <a:pt x="210" y="104"/>
                </a:lnTo>
                <a:lnTo>
                  <a:pt x="210" y="108"/>
                </a:lnTo>
                <a:lnTo>
                  <a:pt x="218" y="108"/>
                </a:lnTo>
                <a:lnTo>
                  <a:pt x="218" y="118"/>
                </a:lnTo>
                <a:lnTo>
                  <a:pt x="220" y="118"/>
                </a:lnTo>
                <a:lnTo>
                  <a:pt x="220" y="120"/>
                </a:lnTo>
                <a:lnTo>
                  <a:pt x="224" y="120"/>
                </a:lnTo>
                <a:lnTo>
                  <a:pt x="224" y="128"/>
                </a:lnTo>
                <a:lnTo>
                  <a:pt x="228" y="128"/>
                </a:lnTo>
                <a:lnTo>
                  <a:pt x="228" y="136"/>
                </a:lnTo>
                <a:lnTo>
                  <a:pt x="232" y="136"/>
                </a:lnTo>
                <a:lnTo>
                  <a:pt x="232" y="140"/>
                </a:lnTo>
                <a:lnTo>
                  <a:pt x="242" y="140"/>
                </a:lnTo>
                <a:lnTo>
                  <a:pt x="242" y="142"/>
                </a:lnTo>
                <a:lnTo>
                  <a:pt x="246" y="142"/>
                </a:lnTo>
                <a:lnTo>
                  <a:pt x="246" y="148"/>
                </a:lnTo>
                <a:lnTo>
                  <a:pt x="250" y="148"/>
                </a:lnTo>
                <a:lnTo>
                  <a:pt x="250" y="154"/>
                </a:lnTo>
                <a:lnTo>
                  <a:pt x="264" y="154"/>
                </a:lnTo>
                <a:lnTo>
                  <a:pt x="264" y="156"/>
                </a:lnTo>
                <a:lnTo>
                  <a:pt x="276" y="156"/>
                </a:lnTo>
                <a:lnTo>
                  <a:pt x="276" y="160"/>
                </a:lnTo>
                <a:lnTo>
                  <a:pt x="294" y="160"/>
                </a:lnTo>
                <a:lnTo>
                  <a:pt x="294" y="164"/>
                </a:lnTo>
                <a:lnTo>
                  <a:pt x="296" y="164"/>
                </a:lnTo>
                <a:lnTo>
                  <a:pt x="296" y="168"/>
                </a:lnTo>
                <a:lnTo>
                  <a:pt x="314" y="168"/>
                </a:lnTo>
                <a:lnTo>
                  <a:pt x="314" y="170"/>
                </a:lnTo>
                <a:lnTo>
                  <a:pt x="334" y="170"/>
                </a:lnTo>
                <a:lnTo>
                  <a:pt x="334" y="172"/>
                </a:lnTo>
                <a:lnTo>
                  <a:pt x="336" y="172"/>
                </a:lnTo>
                <a:lnTo>
                  <a:pt x="336" y="176"/>
                </a:lnTo>
                <a:lnTo>
                  <a:pt x="366" y="176"/>
                </a:lnTo>
                <a:lnTo>
                  <a:pt x="366" y="182"/>
                </a:lnTo>
                <a:lnTo>
                  <a:pt x="372" y="182"/>
                </a:lnTo>
                <a:lnTo>
                  <a:pt x="372" y="184"/>
                </a:lnTo>
                <a:lnTo>
                  <a:pt x="376" y="184"/>
                </a:lnTo>
                <a:lnTo>
                  <a:pt x="376" y="192"/>
                </a:lnTo>
                <a:lnTo>
                  <a:pt x="384" y="192"/>
                </a:lnTo>
                <a:lnTo>
                  <a:pt x="384" y="196"/>
                </a:lnTo>
                <a:lnTo>
                  <a:pt x="390" y="196"/>
                </a:lnTo>
                <a:lnTo>
                  <a:pt x="390" y="198"/>
                </a:lnTo>
                <a:lnTo>
                  <a:pt x="392" y="198"/>
                </a:lnTo>
                <a:lnTo>
                  <a:pt x="394" y="198"/>
                </a:lnTo>
                <a:lnTo>
                  <a:pt x="394" y="200"/>
                </a:lnTo>
                <a:lnTo>
                  <a:pt x="398" y="200"/>
                </a:lnTo>
                <a:lnTo>
                  <a:pt x="398" y="204"/>
                </a:lnTo>
                <a:lnTo>
                  <a:pt x="402" y="204"/>
                </a:lnTo>
                <a:lnTo>
                  <a:pt x="402" y="216"/>
                </a:lnTo>
                <a:lnTo>
                  <a:pt x="406" y="216"/>
                </a:lnTo>
                <a:lnTo>
                  <a:pt x="406" y="222"/>
                </a:lnTo>
                <a:lnTo>
                  <a:pt x="408" y="222"/>
                </a:lnTo>
                <a:lnTo>
                  <a:pt x="408" y="232"/>
                </a:lnTo>
                <a:lnTo>
                  <a:pt x="414" y="232"/>
                </a:lnTo>
                <a:lnTo>
                  <a:pt x="414" y="238"/>
                </a:lnTo>
                <a:lnTo>
                  <a:pt x="424" y="238"/>
                </a:lnTo>
                <a:lnTo>
                  <a:pt x="424" y="246"/>
                </a:lnTo>
                <a:lnTo>
                  <a:pt x="426" y="246"/>
                </a:lnTo>
                <a:lnTo>
                  <a:pt x="426" y="252"/>
                </a:lnTo>
                <a:lnTo>
                  <a:pt x="430" y="252"/>
                </a:lnTo>
                <a:lnTo>
                  <a:pt x="430" y="254"/>
                </a:lnTo>
                <a:lnTo>
                  <a:pt x="432" y="254"/>
                </a:lnTo>
                <a:lnTo>
                  <a:pt x="432" y="262"/>
                </a:lnTo>
                <a:lnTo>
                  <a:pt x="434" y="262"/>
                </a:lnTo>
                <a:lnTo>
                  <a:pt x="434" y="264"/>
                </a:lnTo>
                <a:lnTo>
                  <a:pt x="442" y="264"/>
                </a:lnTo>
                <a:lnTo>
                  <a:pt x="442" y="266"/>
                </a:lnTo>
                <a:lnTo>
                  <a:pt x="452" y="266"/>
                </a:lnTo>
                <a:lnTo>
                  <a:pt x="452" y="270"/>
                </a:lnTo>
                <a:lnTo>
                  <a:pt x="482" y="270"/>
                </a:lnTo>
                <a:lnTo>
                  <a:pt x="482" y="276"/>
                </a:lnTo>
                <a:lnTo>
                  <a:pt x="490" y="276"/>
                </a:lnTo>
                <a:lnTo>
                  <a:pt x="490" y="278"/>
                </a:lnTo>
                <a:lnTo>
                  <a:pt x="500" y="278"/>
                </a:lnTo>
                <a:lnTo>
                  <a:pt x="500" y="282"/>
                </a:lnTo>
                <a:lnTo>
                  <a:pt x="506" y="282"/>
                </a:lnTo>
                <a:lnTo>
                  <a:pt x="506" y="284"/>
                </a:lnTo>
                <a:lnTo>
                  <a:pt x="522" y="284"/>
                </a:lnTo>
                <a:lnTo>
                  <a:pt x="522" y="288"/>
                </a:lnTo>
                <a:lnTo>
                  <a:pt x="532" y="288"/>
                </a:lnTo>
                <a:lnTo>
                  <a:pt x="532" y="290"/>
                </a:lnTo>
                <a:lnTo>
                  <a:pt x="542" y="290"/>
                </a:lnTo>
                <a:lnTo>
                  <a:pt x="542" y="294"/>
                </a:lnTo>
                <a:lnTo>
                  <a:pt x="546" y="294"/>
                </a:lnTo>
                <a:lnTo>
                  <a:pt x="546" y="296"/>
                </a:lnTo>
                <a:lnTo>
                  <a:pt x="572" y="296"/>
                </a:lnTo>
                <a:lnTo>
                  <a:pt x="572" y="298"/>
                </a:lnTo>
                <a:lnTo>
                  <a:pt x="572" y="300"/>
                </a:lnTo>
                <a:lnTo>
                  <a:pt x="576" y="300"/>
                </a:lnTo>
                <a:lnTo>
                  <a:pt x="576" y="302"/>
                </a:lnTo>
                <a:lnTo>
                  <a:pt x="580" y="302"/>
                </a:lnTo>
                <a:lnTo>
                  <a:pt x="580" y="304"/>
                </a:lnTo>
                <a:lnTo>
                  <a:pt x="586" y="304"/>
                </a:lnTo>
                <a:lnTo>
                  <a:pt x="586" y="310"/>
                </a:lnTo>
                <a:lnTo>
                  <a:pt x="590" y="310"/>
                </a:lnTo>
                <a:lnTo>
                  <a:pt x="590" y="314"/>
                </a:lnTo>
                <a:lnTo>
                  <a:pt x="594" y="314"/>
                </a:lnTo>
                <a:lnTo>
                  <a:pt x="594" y="318"/>
                </a:lnTo>
                <a:lnTo>
                  <a:pt x="600" y="318"/>
                </a:lnTo>
                <a:lnTo>
                  <a:pt x="600" y="322"/>
                </a:lnTo>
                <a:lnTo>
                  <a:pt x="604" y="322"/>
                </a:lnTo>
                <a:lnTo>
                  <a:pt x="604" y="332"/>
                </a:lnTo>
                <a:lnTo>
                  <a:pt x="608" y="332"/>
                </a:lnTo>
                <a:lnTo>
                  <a:pt x="608" y="348"/>
                </a:lnTo>
                <a:lnTo>
                  <a:pt x="612" y="348"/>
                </a:lnTo>
                <a:lnTo>
                  <a:pt x="612" y="358"/>
                </a:lnTo>
                <a:lnTo>
                  <a:pt x="616" y="358"/>
                </a:lnTo>
                <a:lnTo>
                  <a:pt x="616" y="368"/>
                </a:lnTo>
                <a:lnTo>
                  <a:pt x="618" y="368"/>
                </a:lnTo>
                <a:lnTo>
                  <a:pt x="618" y="374"/>
                </a:lnTo>
                <a:lnTo>
                  <a:pt x="622" y="374"/>
                </a:lnTo>
                <a:lnTo>
                  <a:pt x="622" y="382"/>
                </a:lnTo>
                <a:lnTo>
                  <a:pt x="626" y="382"/>
                </a:lnTo>
                <a:lnTo>
                  <a:pt x="626" y="384"/>
                </a:lnTo>
                <a:lnTo>
                  <a:pt x="630" y="384"/>
                </a:lnTo>
                <a:lnTo>
                  <a:pt x="630" y="394"/>
                </a:lnTo>
                <a:lnTo>
                  <a:pt x="634" y="394"/>
                </a:lnTo>
                <a:lnTo>
                  <a:pt x="634" y="406"/>
                </a:lnTo>
                <a:lnTo>
                  <a:pt x="644" y="406"/>
                </a:lnTo>
                <a:lnTo>
                  <a:pt x="644" y="408"/>
                </a:lnTo>
                <a:lnTo>
                  <a:pt x="646" y="408"/>
                </a:lnTo>
                <a:lnTo>
                  <a:pt x="646" y="410"/>
                </a:lnTo>
                <a:lnTo>
                  <a:pt x="648" y="410"/>
                </a:lnTo>
                <a:lnTo>
                  <a:pt x="648" y="416"/>
                </a:lnTo>
                <a:lnTo>
                  <a:pt x="652" y="416"/>
                </a:lnTo>
                <a:lnTo>
                  <a:pt x="652" y="420"/>
                </a:lnTo>
                <a:lnTo>
                  <a:pt x="654" y="420"/>
                </a:lnTo>
                <a:lnTo>
                  <a:pt x="654" y="426"/>
                </a:lnTo>
                <a:lnTo>
                  <a:pt x="658" y="426"/>
                </a:lnTo>
                <a:lnTo>
                  <a:pt x="658" y="430"/>
                </a:lnTo>
                <a:lnTo>
                  <a:pt x="662" y="430"/>
                </a:lnTo>
                <a:lnTo>
                  <a:pt x="666" y="430"/>
                </a:lnTo>
                <a:lnTo>
                  <a:pt x="666" y="434"/>
                </a:lnTo>
                <a:lnTo>
                  <a:pt x="674" y="434"/>
                </a:lnTo>
                <a:lnTo>
                  <a:pt x="674" y="438"/>
                </a:lnTo>
                <a:lnTo>
                  <a:pt x="682" y="438"/>
                </a:lnTo>
                <a:lnTo>
                  <a:pt x="682" y="448"/>
                </a:lnTo>
                <a:lnTo>
                  <a:pt x="684" y="448"/>
                </a:lnTo>
                <a:lnTo>
                  <a:pt x="684" y="454"/>
                </a:lnTo>
                <a:lnTo>
                  <a:pt x="692" y="454"/>
                </a:lnTo>
                <a:lnTo>
                  <a:pt x="692" y="456"/>
                </a:lnTo>
                <a:lnTo>
                  <a:pt x="694" y="456"/>
                </a:lnTo>
                <a:lnTo>
                  <a:pt x="694" y="458"/>
                </a:lnTo>
                <a:lnTo>
                  <a:pt x="700" y="458"/>
                </a:lnTo>
                <a:lnTo>
                  <a:pt x="700" y="468"/>
                </a:lnTo>
                <a:lnTo>
                  <a:pt x="706" y="468"/>
                </a:lnTo>
                <a:lnTo>
                  <a:pt x="706" y="472"/>
                </a:lnTo>
                <a:lnTo>
                  <a:pt x="710" y="472"/>
                </a:lnTo>
                <a:lnTo>
                  <a:pt x="710" y="482"/>
                </a:lnTo>
                <a:lnTo>
                  <a:pt x="720" y="482"/>
                </a:lnTo>
                <a:lnTo>
                  <a:pt x="720" y="486"/>
                </a:lnTo>
                <a:lnTo>
                  <a:pt x="738" y="486"/>
                </a:lnTo>
                <a:lnTo>
                  <a:pt x="738" y="494"/>
                </a:lnTo>
                <a:lnTo>
                  <a:pt x="750" y="494"/>
                </a:lnTo>
                <a:lnTo>
                  <a:pt x="750" y="496"/>
                </a:lnTo>
                <a:lnTo>
                  <a:pt x="754" y="496"/>
                </a:lnTo>
                <a:lnTo>
                  <a:pt x="754" y="504"/>
                </a:lnTo>
                <a:lnTo>
                  <a:pt x="756" y="504"/>
                </a:lnTo>
                <a:lnTo>
                  <a:pt x="756" y="506"/>
                </a:lnTo>
                <a:lnTo>
                  <a:pt x="760" y="506"/>
                </a:lnTo>
                <a:lnTo>
                  <a:pt x="760" y="512"/>
                </a:lnTo>
                <a:lnTo>
                  <a:pt x="764" y="512"/>
                </a:lnTo>
                <a:lnTo>
                  <a:pt x="764" y="514"/>
                </a:lnTo>
                <a:lnTo>
                  <a:pt x="772" y="514"/>
                </a:lnTo>
                <a:lnTo>
                  <a:pt x="772" y="518"/>
                </a:lnTo>
                <a:lnTo>
                  <a:pt x="778" y="518"/>
                </a:lnTo>
                <a:lnTo>
                  <a:pt x="778" y="522"/>
                </a:lnTo>
                <a:lnTo>
                  <a:pt x="782" y="522"/>
                </a:lnTo>
                <a:lnTo>
                  <a:pt x="782" y="524"/>
                </a:lnTo>
                <a:lnTo>
                  <a:pt x="786" y="524"/>
                </a:lnTo>
                <a:lnTo>
                  <a:pt x="786" y="528"/>
                </a:lnTo>
                <a:lnTo>
                  <a:pt x="790" y="528"/>
                </a:lnTo>
                <a:lnTo>
                  <a:pt x="790" y="532"/>
                </a:lnTo>
                <a:lnTo>
                  <a:pt x="792" y="532"/>
                </a:lnTo>
                <a:lnTo>
                  <a:pt x="792" y="534"/>
                </a:lnTo>
                <a:lnTo>
                  <a:pt x="796" y="534"/>
                </a:lnTo>
                <a:lnTo>
                  <a:pt x="796" y="540"/>
                </a:lnTo>
                <a:lnTo>
                  <a:pt x="804" y="540"/>
                </a:lnTo>
                <a:lnTo>
                  <a:pt x="804" y="549"/>
                </a:lnTo>
                <a:lnTo>
                  <a:pt x="808" y="549"/>
                </a:lnTo>
                <a:lnTo>
                  <a:pt x="808" y="551"/>
                </a:lnTo>
                <a:lnTo>
                  <a:pt x="812" y="551"/>
                </a:lnTo>
                <a:lnTo>
                  <a:pt x="812" y="561"/>
                </a:lnTo>
                <a:lnTo>
                  <a:pt x="818" y="561"/>
                </a:lnTo>
                <a:lnTo>
                  <a:pt x="818" y="567"/>
                </a:lnTo>
                <a:lnTo>
                  <a:pt x="826" y="567"/>
                </a:lnTo>
                <a:lnTo>
                  <a:pt x="826" y="571"/>
                </a:lnTo>
                <a:lnTo>
                  <a:pt x="840" y="571"/>
                </a:lnTo>
                <a:lnTo>
                  <a:pt x="840" y="575"/>
                </a:lnTo>
                <a:lnTo>
                  <a:pt x="848" y="575"/>
                </a:lnTo>
                <a:lnTo>
                  <a:pt x="848" y="577"/>
                </a:lnTo>
                <a:lnTo>
                  <a:pt x="852" y="577"/>
                </a:lnTo>
                <a:lnTo>
                  <a:pt x="852" y="579"/>
                </a:lnTo>
                <a:lnTo>
                  <a:pt x="858" y="579"/>
                </a:lnTo>
                <a:lnTo>
                  <a:pt x="858" y="587"/>
                </a:lnTo>
                <a:lnTo>
                  <a:pt x="866" y="587"/>
                </a:lnTo>
                <a:lnTo>
                  <a:pt x="866" y="589"/>
                </a:lnTo>
                <a:lnTo>
                  <a:pt x="868" y="589"/>
                </a:lnTo>
                <a:lnTo>
                  <a:pt x="868" y="597"/>
                </a:lnTo>
                <a:lnTo>
                  <a:pt x="872" y="597"/>
                </a:lnTo>
                <a:lnTo>
                  <a:pt x="872" y="603"/>
                </a:lnTo>
                <a:lnTo>
                  <a:pt x="880" y="603"/>
                </a:lnTo>
                <a:lnTo>
                  <a:pt x="880" y="605"/>
                </a:lnTo>
                <a:lnTo>
                  <a:pt x="884" y="605"/>
                </a:lnTo>
                <a:lnTo>
                  <a:pt x="884" y="609"/>
                </a:lnTo>
                <a:lnTo>
                  <a:pt x="890" y="609"/>
                </a:lnTo>
                <a:lnTo>
                  <a:pt x="890" y="615"/>
                </a:lnTo>
                <a:lnTo>
                  <a:pt x="894" y="615"/>
                </a:lnTo>
                <a:lnTo>
                  <a:pt x="894" y="625"/>
                </a:lnTo>
                <a:lnTo>
                  <a:pt x="898" y="625"/>
                </a:lnTo>
                <a:lnTo>
                  <a:pt x="898" y="641"/>
                </a:lnTo>
                <a:lnTo>
                  <a:pt x="902" y="641"/>
                </a:lnTo>
                <a:lnTo>
                  <a:pt x="902" y="649"/>
                </a:lnTo>
                <a:lnTo>
                  <a:pt x="906" y="649"/>
                </a:lnTo>
                <a:lnTo>
                  <a:pt x="906" y="661"/>
                </a:lnTo>
                <a:lnTo>
                  <a:pt x="908" y="661"/>
                </a:lnTo>
                <a:lnTo>
                  <a:pt x="908" y="675"/>
                </a:lnTo>
                <a:lnTo>
                  <a:pt x="912" y="675"/>
                </a:lnTo>
                <a:lnTo>
                  <a:pt x="912" y="693"/>
                </a:lnTo>
                <a:lnTo>
                  <a:pt x="916" y="693"/>
                </a:lnTo>
                <a:lnTo>
                  <a:pt x="916" y="703"/>
                </a:lnTo>
                <a:lnTo>
                  <a:pt x="920" y="703"/>
                </a:lnTo>
                <a:lnTo>
                  <a:pt x="920" y="709"/>
                </a:lnTo>
                <a:lnTo>
                  <a:pt x="922" y="709"/>
                </a:lnTo>
                <a:lnTo>
                  <a:pt x="922" y="713"/>
                </a:lnTo>
                <a:lnTo>
                  <a:pt x="926" y="713"/>
                </a:lnTo>
                <a:lnTo>
                  <a:pt x="926" y="723"/>
                </a:lnTo>
                <a:lnTo>
                  <a:pt x="930" y="723"/>
                </a:lnTo>
                <a:lnTo>
                  <a:pt x="930" y="737"/>
                </a:lnTo>
                <a:lnTo>
                  <a:pt x="934" y="737"/>
                </a:lnTo>
                <a:lnTo>
                  <a:pt x="934" y="743"/>
                </a:lnTo>
                <a:lnTo>
                  <a:pt x="938" y="743"/>
                </a:lnTo>
                <a:lnTo>
                  <a:pt x="938" y="755"/>
                </a:lnTo>
                <a:lnTo>
                  <a:pt x="942" y="755"/>
                </a:lnTo>
                <a:lnTo>
                  <a:pt x="942" y="765"/>
                </a:lnTo>
                <a:lnTo>
                  <a:pt x="950" y="765"/>
                </a:lnTo>
                <a:lnTo>
                  <a:pt x="950" y="769"/>
                </a:lnTo>
                <a:lnTo>
                  <a:pt x="952" y="769"/>
                </a:lnTo>
                <a:lnTo>
                  <a:pt x="952" y="775"/>
                </a:lnTo>
                <a:lnTo>
                  <a:pt x="956" y="775"/>
                </a:lnTo>
                <a:lnTo>
                  <a:pt x="956" y="777"/>
                </a:lnTo>
                <a:lnTo>
                  <a:pt x="960" y="777"/>
                </a:lnTo>
                <a:lnTo>
                  <a:pt x="960" y="785"/>
                </a:lnTo>
                <a:lnTo>
                  <a:pt x="962" y="785"/>
                </a:lnTo>
                <a:lnTo>
                  <a:pt x="962" y="791"/>
                </a:lnTo>
                <a:lnTo>
                  <a:pt x="966" y="791"/>
                </a:lnTo>
                <a:lnTo>
                  <a:pt x="966" y="793"/>
                </a:lnTo>
                <a:lnTo>
                  <a:pt x="970" y="793"/>
                </a:lnTo>
                <a:lnTo>
                  <a:pt x="970" y="803"/>
                </a:lnTo>
                <a:lnTo>
                  <a:pt x="974" y="803"/>
                </a:lnTo>
                <a:lnTo>
                  <a:pt x="974" y="813"/>
                </a:lnTo>
                <a:lnTo>
                  <a:pt x="978" y="813"/>
                </a:lnTo>
                <a:lnTo>
                  <a:pt x="978" y="821"/>
                </a:lnTo>
                <a:lnTo>
                  <a:pt x="981" y="821"/>
                </a:lnTo>
                <a:lnTo>
                  <a:pt x="981" y="831"/>
                </a:lnTo>
                <a:lnTo>
                  <a:pt x="985" y="831"/>
                </a:lnTo>
                <a:lnTo>
                  <a:pt x="985" y="833"/>
                </a:lnTo>
                <a:lnTo>
                  <a:pt x="987" y="833"/>
                </a:lnTo>
                <a:lnTo>
                  <a:pt x="987" y="843"/>
                </a:lnTo>
                <a:lnTo>
                  <a:pt x="995" y="843"/>
                </a:lnTo>
                <a:lnTo>
                  <a:pt x="995" y="847"/>
                </a:lnTo>
                <a:lnTo>
                  <a:pt x="1003" y="847"/>
                </a:lnTo>
                <a:lnTo>
                  <a:pt x="1003" y="853"/>
                </a:lnTo>
                <a:lnTo>
                  <a:pt x="1009" y="853"/>
                </a:lnTo>
                <a:lnTo>
                  <a:pt x="1009" y="857"/>
                </a:lnTo>
                <a:lnTo>
                  <a:pt x="1013" y="857"/>
                </a:lnTo>
                <a:lnTo>
                  <a:pt x="1013" y="867"/>
                </a:lnTo>
                <a:lnTo>
                  <a:pt x="1039" y="867"/>
                </a:lnTo>
                <a:lnTo>
                  <a:pt x="1039" y="875"/>
                </a:lnTo>
                <a:lnTo>
                  <a:pt x="1045" y="875"/>
                </a:lnTo>
                <a:lnTo>
                  <a:pt x="1045" y="881"/>
                </a:lnTo>
                <a:lnTo>
                  <a:pt x="1057" y="881"/>
                </a:lnTo>
                <a:lnTo>
                  <a:pt x="1057" y="887"/>
                </a:lnTo>
                <a:lnTo>
                  <a:pt x="1061" y="887"/>
                </a:lnTo>
                <a:lnTo>
                  <a:pt x="1061" y="891"/>
                </a:lnTo>
                <a:lnTo>
                  <a:pt x="1063" y="891"/>
                </a:lnTo>
                <a:lnTo>
                  <a:pt x="1063" y="893"/>
                </a:lnTo>
                <a:lnTo>
                  <a:pt x="1071" y="893"/>
                </a:lnTo>
                <a:lnTo>
                  <a:pt x="1071" y="897"/>
                </a:lnTo>
                <a:lnTo>
                  <a:pt x="1077" y="897"/>
                </a:lnTo>
                <a:lnTo>
                  <a:pt x="1077" y="901"/>
                </a:lnTo>
                <a:lnTo>
                  <a:pt x="1085" y="901"/>
                </a:lnTo>
                <a:lnTo>
                  <a:pt x="1085" y="911"/>
                </a:lnTo>
                <a:lnTo>
                  <a:pt x="1089" y="911"/>
                </a:lnTo>
                <a:lnTo>
                  <a:pt x="1089" y="921"/>
                </a:lnTo>
                <a:lnTo>
                  <a:pt x="1111" y="921"/>
                </a:lnTo>
                <a:lnTo>
                  <a:pt x="1111" y="929"/>
                </a:lnTo>
                <a:lnTo>
                  <a:pt x="1125" y="929"/>
                </a:lnTo>
                <a:lnTo>
                  <a:pt x="1125" y="933"/>
                </a:lnTo>
                <a:lnTo>
                  <a:pt x="1129" y="933"/>
                </a:lnTo>
                <a:lnTo>
                  <a:pt x="1129" y="935"/>
                </a:lnTo>
                <a:lnTo>
                  <a:pt x="1133" y="935"/>
                </a:lnTo>
                <a:lnTo>
                  <a:pt x="1133" y="943"/>
                </a:lnTo>
                <a:lnTo>
                  <a:pt x="1137" y="943"/>
                </a:lnTo>
                <a:lnTo>
                  <a:pt x="1137" y="957"/>
                </a:lnTo>
                <a:lnTo>
                  <a:pt x="1139" y="957"/>
                </a:lnTo>
                <a:lnTo>
                  <a:pt x="1139" y="965"/>
                </a:lnTo>
                <a:lnTo>
                  <a:pt x="1147" y="965"/>
                </a:lnTo>
                <a:lnTo>
                  <a:pt x="1147" y="971"/>
                </a:lnTo>
                <a:lnTo>
                  <a:pt x="1151" y="971"/>
                </a:lnTo>
                <a:lnTo>
                  <a:pt x="1151" y="977"/>
                </a:lnTo>
                <a:lnTo>
                  <a:pt x="1161" y="977"/>
                </a:lnTo>
                <a:lnTo>
                  <a:pt x="1161" y="983"/>
                </a:lnTo>
                <a:lnTo>
                  <a:pt x="1165" y="983"/>
                </a:lnTo>
                <a:lnTo>
                  <a:pt x="1165" y="989"/>
                </a:lnTo>
                <a:lnTo>
                  <a:pt x="1169" y="989"/>
                </a:lnTo>
                <a:lnTo>
                  <a:pt x="1169" y="1003"/>
                </a:lnTo>
                <a:lnTo>
                  <a:pt x="1175" y="1003"/>
                </a:lnTo>
                <a:lnTo>
                  <a:pt x="1175" y="1005"/>
                </a:lnTo>
                <a:lnTo>
                  <a:pt x="1177" y="1005"/>
                </a:lnTo>
                <a:lnTo>
                  <a:pt x="1177" y="1007"/>
                </a:lnTo>
                <a:lnTo>
                  <a:pt x="1181" y="1007"/>
                </a:lnTo>
                <a:lnTo>
                  <a:pt x="1181" y="1011"/>
                </a:lnTo>
                <a:lnTo>
                  <a:pt x="1187" y="1011"/>
                </a:lnTo>
                <a:lnTo>
                  <a:pt x="1187" y="1013"/>
                </a:lnTo>
                <a:lnTo>
                  <a:pt x="1189" y="1013"/>
                </a:lnTo>
                <a:lnTo>
                  <a:pt x="1189" y="1021"/>
                </a:lnTo>
                <a:lnTo>
                  <a:pt x="1193" y="1021"/>
                </a:lnTo>
                <a:lnTo>
                  <a:pt x="1193" y="1029"/>
                </a:lnTo>
                <a:lnTo>
                  <a:pt x="1197" y="1029"/>
                </a:lnTo>
                <a:lnTo>
                  <a:pt x="1197" y="1033"/>
                </a:lnTo>
                <a:lnTo>
                  <a:pt x="1205" y="1033"/>
                </a:lnTo>
                <a:lnTo>
                  <a:pt x="1205" y="1037"/>
                </a:lnTo>
                <a:lnTo>
                  <a:pt x="1209" y="1037"/>
                </a:lnTo>
                <a:lnTo>
                  <a:pt x="1209" y="1043"/>
                </a:lnTo>
                <a:lnTo>
                  <a:pt x="1213" y="1043"/>
                </a:lnTo>
                <a:lnTo>
                  <a:pt x="1213" y="1069"/>
                </a:lnTo>
                <a:lnTo>
                  <a:pt x="1215" y="1069"/>
                </a:lnTo>
                <a:lnTo>
                  <a:pt x="1215" y="1093"/>
                </a:lnTo>
                <a:lnTo>
                  <a:pt x="1219" y="1093"/>
                </a:lnTo>
                <a:lnTo>
                  <a:pt x="1219" y="1113"/>
                </a:lnTo>
                <a:lnTo>
                  <a:pt x="1223" y="1113"/>
                </a:lnTo>
                <a:lnTo>
                  <a:pt x="1223" y="1115"/>
                </a:lnTo>
                <a:lnTo>
                  <a:pt x="1229" y="1115"/>
                </a:lnTo>
                <a:lnTo>
                  <a:pt x="1229" y="1121"/>
                </a:lnTo>
                <a:lnTo>
                  <a:pt x="1235" y="1121"/>
                </a:lnTo>
                <a:lnTo>
                  <a:pt x="1235" y="1137"/>
                </a:lnTo>
                <a:lnTo>
                  <a:pt x="1237" y="1137"/>
                </a:lnTo>
                <a:lnTo>
                  <a:pt x="1237" y="1149"/>
                </a:lnTo>
                <a:lnTo>
                  <a:pt x="1241" y="1149"/>
                </a:lnTo>
                <a:lnTo>
                  <a:pt x="1241" y="1155"/>
                </a:lnTo>
                <a:lnTo>
                  <a:pt x="1245" y="1155"/>
                </a:lnTo>
                <a:lnTo>
                  <a:pt x="1245" y="1165"/>
                </a:lnTo>
                <a:lnTo>
                  <a:pt x="1253" y="1165"/>
                </a:lnTo>
                <a:lnTo>
                  <a:pt x="1253" y="1169"/>
                </a:lnTo>
                <a:lnTo>
                  <a:pt x="1255" y="1169"/>
                </a:lnTo>
                <a:lnTo>
                  <a:pt x="1255" y="1171"/>
                </a:lnTo>
                <a:lnTo>
                  <a:pt x="1267" y="1171"/>
                </a:lnTo>
                <a:lnTo>
                  <a:pt x="1267" y="1181"/>
                </a:lnTo>
                <a:lnTo>
                  <a:pt x="1273" y="1181"/>
                </a:lnTo>
                <a:lnTo>
                  <a:pt x="1273" y="1193"/>
                </a:lnTo>
                <a:lnTo>
                  <a:pt x="1281" y="1193"/>
                </a:lnTo>
                <a:lnTo>
                  <a:pt x="1281" y="1197"/>
                </a:lnTo>
                <a:lnTo>
                  <a:pt x="1291" y="1197"/>
                </a:lnTo>
                <a:lnTo>
                  <a:pt x="1291" y="1201"/>
                </a:lnTo>
                <a:lnTo>
                  <a:pt x="1295" y="1201"/>
                </a:lnTo>
                <a:lnTo>
                  <a:pt x="1295" y="1213"/>
                </a:lnTo>
                <a:lnTo>
                  <a:pt x="1299" y="1213"/>
                </a:lnTo>
                <a:lnTo>
                  <a:pt x="1299" y="1219"/>
                </a:lnTo>
                <a:lnTo>
                  <a:pt x="1303" y="1219"/>
                </a:lnTo>
                <a:lnTo>
                  <a:pt x="1303" y="1223"/>
                </a:lnTo>
                <a:lnTo>
                  <a:pt x="1307" y="1223"/>
                </a:lnTo>
                <a:lnTo>
                  <a:pt x="1307" y="1227"/>
                </a:lnTo>
                <a:lnTo>
                  <a:pt x="1317" y="1227"/>
                </a:lnTo>
                <a:lnTo>
                  <a:pt x="1317" y="1231"/>
                </a:lnTo>
                <a:lnTo>
                  <a:pt x="1327" y="1231"/>
                </a:lnTo>
                <a:lnTo>
                  <a:pt x="1327" y="1241"/>
                </a:lnTo>
                <a:lnTo>
                  <a:pt x="1331" y="1241"/>
                </a:lnTo>
                <a:lnTo>
                  <a:pt x="1331" y="1255"/>
                </a:lnTo>
                <a:lnTo>
                  <a:pt x="1361" y="1255"/>
                </a:lnTo>
                <a:lnTo>
                  <a:pt x="1361" y="1267"/>
                </a:lnTo>
                <a:lnTo>
                  <a:pt x="1365" y="1267"/>
                </a:lnTo>
                <a:lnTo>
                  <a:pt x="1365" y="1273"/>
                </a:lnTo>
                <a:lnTo>
                  <a:pt x="1367" y="1273"/>
                </a:lnTo>
                <a:lnTo>
                  <a:pt x="1367" y="1281"/>
                </a:lnTo>
                <a:lnTo>
                  <a:pt x="1371" y="1281"/>
                </a:lnTo>
                <a:lnTo>
                  <a:pt x="1371" y="1285"/>
                </a:lnTo>
                <a:lnTo>
                  <a:pt x="1383" y="1285"/>
                </a:lnTo>
                <a:lnTo>
                  <a:pt x="1383" y="1291"/>
                </a:lnTo>
                <a:lnTo>
                  <a:pt x="1389" y="1291"/>
                </a:lnTo>
                <a:lnTo>
                  <a:pt x="1389" y="1301"/>
                </a:lnTo>
                <a:lnTo>
                  <a:pt x="1393" y="1301"/>
                </a:lnTo>
                <a:lnTo>
                  <a:pt x="1393" y="1309"/>
                </a:lnTo>
                <a:lnTo>
                  <a:pt x="1397" y="1309"/>
                </a:lnTo>
                <a:lnTo>
                  <a:pt x="1397" y="1323"/>
                </a:lnTo>
                <a:lnTo>
                  <a:pt x="1401" y="1323"/>
                </a:lnTo>
                <a:lnTo>
                  <a:pt x="1401" y="1327"/>
                </a:lnTo>
                <a:lnTo>
                  <a:pt x="1407" y="1327"/>
                </a:lnTo>
                <a:lnTo>
                  <a:pt x="1407" y="1337"/>
                </a:lnTo>
                <a:lnTo>
                  <a:pt x="1415" y="1337"/>
                </a:lnTo>
                <a:lnTo>
                  <a:pt x="1415" y="1341"/>
                </a:lnTo>
                <a:lnTo>
                  <a:pt x="1419" y="1341"/>
                </a:lnTo>
                <a:lnTo>
                  <a:pt x="1419" y="1347"/>
                </a:lnTo>
                <a:lnTo>
                  <a:pt x="1423" y="1347"/>
                </a:lnTo>
                <a:lnTo>
                  <a:pt x="1423" y="1349"/>
                </a:lnTo>
                <a:lnTo>
                  <a:pt x="1443" y="1349"/>
                </a:lnTo>
                <a:lnTo>
                  <a:pt x="1443" y="1355"/>
                </a:lnTo>
                <a:lnTo>
                  <a:pt x="1447" y="1355"/>
                </a:lnTo>
                <a:lnTo>
                  <a:pt x="1447" y="1359"/>
                </a:lnTo>
                <a:lnTo>
                  <a:pt x="1477" y="1359"/>
                </a:lnTo>
                <a:lnTo>
                  <a:pt x="1477" y="1365"/>
                </a:lnTo>
                <a:lnTo>
                  <a:pt x="1483" y="1365"/>
                </a:lnTo>
                <a:lnTo>
                  <a:pt x="1483" y="1369"/>
                </a:lnTo>
                <a:lnTo>
                  <a:pt x="1487" y="1369"/>
                </a:lnTo>
                <a:lnTo>
                  <a:pt x="1487" y="1373"/>
                </a:lnTo>
                <a:lnTo>
                  <a:pt x="1495" y="1373"/>
                </a:lnTo>
                <a:lnTo>
                  <a:pt x="1495" y="1377"/>
                </a:lnTo>
                <a:lnTo>
                  <a:pt x="1509" y="1377"/>
                </a:lnTo>
                <a:lnTo>
                  <a:pt x="1509" y="1383"/>
                </a:lnTo>
                <a:lnTo>
                  <a:pt x="1517" y="1383"/>
                </a:lnTo>
                <a:lnTo>
                  <a:pt x="1517" y="1397"/>
                </a:lnTo>
                <a:lnTo>
                  <a:pt x="1523" y="1397"/>
                </a:lnTo>
                <a:lnTo>
                  <a:pt x="1523" y="1407"/>
                </a:lnTo>
                <a:lnTo>
                  <a:pt x="1527" y="1407"/>
                </a:lnTo>
                <a:lnTo>
                  <a:pt x="1527" y="1413"/>
                </a:lnTo>
                <a:lnTo>
                  <a:pt x="1531" y="1413"/>
                </a:lnTo>
                <a:lnTo>
                  <a:pt x="1531" y="1429"/>
                </a:lnTo>
                <a:lnTo>
                  <a:pt x="1535" y="1429"/>
                </a:lnTo>
                <a:lnTo>
                  <a:pt x="1535" y="1435"/>
                </a:lnTo>
                <a:lnTo>
                  <a:pt x="1541" y="1435"/>
                </a:lnTo>
                <a:lnTo>
                  <a:pt x="1541" y="1441"/>
                </a:lnTo>
                <a:lnTo>
                  <a:pt x="1553" y="1441"/>
                </a:lnTo>
                <a:lnTo>
                  <a:pt x="1553" y="1451"/>
                </a:lnTo>
                <a:lnTo>
                  <a:pt x="1567" y="1451"/>
                </a:lnTo>
                <a:lnTo>
                  <a:pt x="1567" y="1457"/>
                </a:lnTo>
                <a:lnTo>
                  <a:pt x="1571" y="1457"/>
                </a:lnTo>
                <a:lnTo>
                  <a:pt x="1571" y="1461"/>
                </a:lnTo>
                <a:lnTo>
                  <a:pt x="1585" y="1461"/>
                </a:lnTo>
                <a:lnTo>
                  <a:pt x="1585" y="1473"/>
                </a:lnTo>
                <a:lnTo>
                  <a:pt x="1597" y="1473"/>
                </a:lnTo>
                <a:lnTo>
                  <a:pt x="1597" y="1479"/>
                </a:lnTo>
                <a:lnTo>
                  <a:pt x="1603" y="1479"/>
                </a:lnTo>
                <a:lnTo>
                  <a:pt x="1603" y="1485"/>
                </a:lnTo>
                <a:lnTo>
                  <a:pt x="1617" y="1485"/>
                </a:lnTo>
                <a:lnTo>
                  <a:pt x="1617" y="1489"/>
                </a:lnTo>
                <a:lnTo>
                  <a:pt x="1659" y="1489"/>
                </a:lnTo>
                <a:lnTo>
                  <a:pt x="1659" y="1495"/>
                </a:lnTo>
                <a:lnTo>
                  <a:pt x="1693" y="1495"/>
                </a:lnTo>
                <a:lnTo>
                  <a:pt x="1693" y="1501"/>
                </a:lnTo>
                <a:lnTo>
                  <a:pt x="1697" y="1501"/>
                </a:lnTo>
                <a:lnTo>
                  <a:pt x="1697" y="1507"/>
                </a:lnTo>
                <a:lnTo>
                  <a:pt x="1723" y="1507"/>
                </a:lnTo>
                <a:lnTo>
                  <a:pt x="1723" y="1513"/>
                </a:lnTo>
                <a:lnTo>
                  <a:pt x="1729" y="1513"/>
                </a:lnTo>
                <a:lnTo>
                  <a:pt x="1729" y="1519"/>
                </a:lnTo>
                <a:lnTo>
                  <a:pt x="1737" y="1519"/>
                </a:lnTo>
                <a:lnTo>
                  <a:pt x="1737" y="1525"/>
                </a:lnTo>
                <a:lnTo>
                  <a:pt x="1749" y="1525"/>
                </a:lnTo>
                <a:lnTo>
                  <a:pt x="1749" y="1531"/>
                </a:lnTo>
                <a:lnTo>
                  <a:pt x="1771" y="1531"/>
                </a:lnTo>
                <a:lnTo>
                  <a:pt x="1771" y="1537"/>
                </a:lnTo>
                <a:lnTo>
                  <a:pt x="1789" y="1537"/>
                </a:lnTo>
                <a:lnTo>
                  <a:pt x="1789" y="1545"/>
                </a:lnTo>
                <a:lnTo>
                  <a:pt x="1803" y="1545"/>
                </a:lnTo>
                <a:lnTo>
                  <a:pt x="1803" y="1551"/>
                </a:lnTo>
                <a:lnTo>
                  <a:pt x="1813" y="1551"/>
                </a:lnTo>
                <a:lnTo>
                  <a:pt x="1813" y="1557"/>
                </a:lnTo>
                <a:lnTo>
                  <a:pt x="1825" y="1557"/>
                </a:lnTo>
                <a:lnTo>
                  <a:pt x="1825" y="1569"/>
                </a:lnTo>
                <a:lnTo>
                  <a:pt x="1829" y="1569"/>
                </a:lnTo>
                <a:lnTo>
                  <a:pt x="1829" y="1577"/>
                </a:lnTo>
                <a:lnTo>
                  <a:pt x="1835" y="1577"/>
                </a:lnTo>
                <a:lnTo>
                  <a:pt x="1835" y="1583"/>
                </a:lnTo>
                <a:lnTo>
                  <a:pt x="1839" y="1583"/>
                </a:lnTo>
                <a:lnTo>
                  <a:pt x="1839" y="1589"/>
                </a:lnTo>
                <a:lnTo>
                  <a:pt x="1853" y="1589"/>
                </a:lnTo>
                <a:lnTo>
                  <a:pt x="1853" y="1613"/>
                </a:lnTo>
                <a:lnTo>
                  <a:pt x="1865" y="1613"/>
                </a:lnTo>
                <a:lnTo>
                  <a:pt x="1865" y="1621"/>
                </a:lnTo>
                <a:lnTo>
                  <a:pt x="1871" y="1621"/>
                </a:lnTo>
                <a:lnTo>
                  <a:pt x="1871" y="1627"/>
                </a:lnTo>
                <a:lnTo>
                  <a:pt x="1875" y="1627"/>
                </a:lnTo>
                <a:lnTo>
                  <a:pt x="1875" y="1635"/>
                </a:lnTo>
                <a:lnTo>
                  <a:pt x="1885" y="1635"/>
                </a:lnTo>
                <a:lnTo>
                  <a:pt x="1885" y="1645"/>
                </a:lnTo>
                <a:lnTo>
                  <a:pt x="1983" y="1645"/>
                </a:lnTo>
                <a:lnTo>
                  <a:pt x="1983" y="1661"/>
                </a:lnTo>
                <a:lnTo>
                  <a:pt x="2001" y="1661"/>
                </a:lnTo>
                <a:lnTo>
                  <a:pt x="2001" y="1669"/>
                </a:lnTo>
                <a:lnTo>
                  <a:pt x="2063" y="1669"/>
                </a:lnTo>
                <a:lnTo>
                  <a:pt x="2063" y="1677"/>
                </a:lnTo>
                <a:lnTo>
                  <a:pt x="2077" y="1677"/>
                </a:lnTo>
                <a:lnTo>
                  <a:pt x="2077" y="1687"/>
                </a:lnTo>
                <a:lnTo>
                  <a:pt x="2117" y="1687"/>
                </a:lnTo>
                <a:lnTo>
                  <a:pt x="2117" y="1695"/>
                </a:lnTo>
                <a:lnTo>
                  <a:pt x="2135" y="1695"/>
                </a:lnTo>
                <a:lnTo>
                  <a:pt x="2135" y="1705"/>
                </a:lnTo>
                <a:lnTo>
                  <a:pt x="2151" y="1705"/>
                </a:lnTo>
                <a:lnTo>
                  <a:pt x="2151" y="1715"/>
                </a:lnTo>
                <a:lnTo>
                  <a:pt x="2183" y="1715"/>
                </a:lnTo>
                <a:lnTo>
                  <a:pt x="2183" y="1725"/>
                </a:lnTo>
                <a:lnTo>
                  <a:pt x="2437" y="1725"/>
                </a:lnTo>
                <a:lnTo>
                  <a:pt x="2437" y="1737"/>
                </a:lnTo>
              </a:path>
            </a:pathLst>
          </a:custGeom>
          <a:noFill/>
          <a:ln w="22225">
            <a:solidFill>
              <a:schemeClr val="tx2"/>
            </a:solidFill>
            <a:round/>
            <a:headEnd/>
            <a:tailEnd/>
          </a:ln>
        </p:spPr>
        <p:txBody>
          <a:bodyPr/>
          <a:lstStyle/>
          <a:p>
            <a:endParaRPr lang="en-GB"/>
          </a:p>
        </p:txBody>
      </p:sp>
      <p:sp>
        <p:nvSpPr>
          <p:cNvPr id="13388" name="Text Box 53"/>
          <p:cNvSpPr txBox="1">
            <a:spLocks noChangeArrowheads="1"/>
          </p:cNvSpPr>
          <p:nvPr/>
        </p:nvSpPr>
        <p:spPr bwMode="auto">
          <a:xfrm>
            <a:off x="5764213" y="1614488"/>
            <a:ext cx="2952750" cy="1444625"/>
          </a:xfrm>
          <a:prstGeom prst="rect">
            <a:avLst/>
          </a:prstGeom>
          <a:solidFill>
            <a:schemeClr val="accent1">
              <a:lumMod val="20000"/>
              <a:lumOff val="80000"/>
            </a:schemeClr>
          </a:solidFill>
          <a:ln w="28575" algn="ctr">
            <a:solidFill>
              <a:schemeClr val="tx2"/>
            </a:solidFill>
            <a:miter lim="800000"/>
            <a:headEnd/>
            <a:tailEnd/>
          </a:ln>
        </p:spPr>
        <p:txBody>
          <a:bodyPr>
            <a:spAutoFit/>
          </a:bodyPr>
          <a:lstStyle/>
          <a:p>
            <a:pPr algn="l" eaLnBrk="1" hangingPunct="1">
              <a:lnSpc>
                <a:spcPct val="90000"/>
              </a:lnSpc>
            </a:pPr>
            <a:r>
              <a:rPr lang="en-GB" sz="1600" dirty="0">
                <a:solidFill>
                  <a:schemeClr val="accent2"/>
                </a:solidFill>
              </a:rPr>
              <a:t>Median PFS</a:t>
            </a:r>
          </a:p>
          <a:p>
            <a:pPr algn="l" eaLnBrk="1" hangingPunct="1">
              <a:lnSpc>
                <a:spcPct val="90000"/>
              </a:lnSpc>
            </a:pPr>
            <a:r>
              <a:rPr lang="en-GB" sz="1600" dirty="0" err="1">
                <a:solidFill>
                  <a:srgbClr val="000000"/>
                </a:solidFill>
              </a:rPr>
              <a:t>Cediranib</a:t>
            </a:r>
            <a:r>
              <a:rPr lang="en-GB" sz="1600" dirty="0">
                <a:solidFill>
                  <a:srgbClr val="000000"/>
                </a:solidFill>
              </a:rPr>
              <a:t> 	  9.9 </a:t>
            </a:r>
            <a:r>
              <a:rPr lang="en-GB" sz="1600" dirty="0" err="1">
                <a:solidFill>
                  <a:srgbClr val="000000"/>
                </a:solidFill>
              </a:rPr>
              <a:t>m</a:t>
            </a:r>
            <a:endParaRPr lang="en-GB" sz="1600" dirty="0">
              <a:solidFill>
                <a:srgbClr val="000000"/>
              </a:solidFill>
            </a:endParaRPr>
          </a:p>
          <a:p>
            <a:pPr algn="l" eaLnBrk="1" hangingPunct="1">
              <a:lnSpc>
                <a:spcPct val="90000"/>
              </a:lnSpc>
            </a:pPr>
            <a:r>
              <a:rPr lang="en-GB" sz="1600" dirty="0" err="1">
                <a:solidFill>
                  <a:srgbClr val="000000"/>
                </a:solidFill>
              </a:rPr>
              <a:t>Bevacizumab</a:t>
            </a:r>
            <a:r>
              <a:rPr lang="en-GB" sz="1600" dirty="0">
                <a:solidFill>
                  <a:srgbClr val="000000"/>
                </a:solidFill>
              </a:rPr>
              <a:t>	10.3 </a:t>
            </a:r>
            <a:r>
              <a:rPr lang="en-GB" sz="1600" dirty="0" err="1">
                <a:solidFill>
                  <a:srgbClr val="000000"/>
                </a:solidFill>
              </a:rPr>
              <a:t>m</a:t>
            </a:r>
            <a:endParaRPr lang="en-GB" sz="1600" dirty="0">
              <a:solidFill>
                <a:srgbClr val="000000"/>
              </a:solidFill>
            </a:endParaRPr>
          </a:p>
          <a:p>
            <a:pPr algn="l" eaLnBrk="1" hangingPunct="1">
              <a:lnSpc>
                <a:spcPct val="90000"/>
              </a:lnSpc>
            </a:pPr>
            <a:endParaRPr lang="en-GB" sz="1600" dirty="0">
              <a:solidFill>
                <a:srgbClr val="000000"/>
              </a:solidFill>
            </a:endParaRPr>
          </a:p>
          <a:p>
            <a:pPr algn="l" eaLnBrk="1" hangingPunct="1">
              <a:lnSpc>
                <a:spcPct val="90000"/>
              </a:lnSpc>
            </a:pPr>
            <a:r>
              <a:rPr lang="en-GB" sz="1600" dirty="0">
                <a:solidFill>
                  <a:srgbClr val="000000"/>
                </a:solidFill>
              </a:rPr>
              <a:t>HR = </a:t>
            </a:r>
            <a:r>
              <a:rPr lang="en-GB" altLang="ja-JP" sz="1600" dirty="0">
                <a:solidFill>
                  <a:srgbClr val="000000"/>
                </a:solidFill>
                <a:ea typeface="ＭＳ Ｐゴシック" pitchFamily="34" charset="-128"/>
              </a:rPr>
              <a:t>1.1</a:t>
            </a:r>
            <a:r>
              <a:rPr lang="ja-JP" altLang="en-GB" sz="1600">
                <a:solidFill>
                  <a:srgbClr val="000000"/>
                </a:solidFill>
                <a:ea typeface="ＭＳ Ｐゴシック" pitchFamily="34" charset="-128"/>
              </a:rPr>
              <a:t>0 </a:t>
            </a:r>
          </a:p>
          <a:p>
            <a:pPr algn="l" eaLnBrk="1" hangingPunct="1">
              <a:lnSpc>
                <a:spcPct val="90000"/>
              </a:lnSpc>
            </a:pPr>
            <a:r>
              <a:rPr lang="en-GB" altLang="ja-JP" sz="1600" i="1" dirty="0">
                <a:solidFill>
                  <a:srgbClr val="000000"/>
                </a:solidFill>
                <a:ea typeface="ＭＳ Ｐゴシック" pitchFamily="34" charset="-128"/>
              </a:rPr>
              <a:t>P</a:t>
            </a:r>
            <a:r>
              <a:rPr lang="en-GB" altLang="ja-JP" sz="1600" dirty="0">
                <a:solidFill>
                  <a:srgbClr val="000000"/>
                </a:solidFill>
                <a:ea typeface="ＭＳ Ｐゴシック" pitchFamily="34" charset="-128"/>
              </a:rPr>
              <a:t> = 0.1190</a:t>
            </a:r>
            <a:r>
              <a:rPr lang="en-GB" sz="1600" dirty="0">
                <a:solidFill>
                  <a:srgbClr val="000000"/>
                </a:solidFill>
              </a:rPr>
              <a:t> </a:t>
            </a:r>
            <a:r>
              <a:rPr lang="en-GB" sz="1200" b="0" dirty="0">
                <a:solidFill>
                  <a:srgbClr val="000000"/>
                </a:solidFill>
              </a:rPr>
              <a:t>(2-sided)</a:t>
            </a:r>
            <a:endParaRPr lang="en-GB" sz="1600" b="0" dirty="0">
              <a:solidFill>
                <a:srgbClr val="000000"/>
              </a:solidFill>
            </a:endParaRPr>
          </a:p>
        </p:txBody>
      </p:sp>
      <p:sp>
        <p:nvSpPr>
          <p:cNvPr id="13389" name="Rectangle 77"/>
          <p:cNvSpPr>
            <a:spLocks noChangeArrowheads="1"/>
          </p:cNvSpPr>
          <p:nvPr/>
        </p:nvSpPr>
        <p:spPr bwMode="auto">
          <a:xfrm>
            <a:off x="5749925" y="3114675"/>
            <a:ext cx="2986088" cy="831850"/>
          </a:xfrm>
          <a:prstGeom prst="rect">
            <a:avLst/>
          </a:prstGeom>
          <a:solidFill>
            <a:schemeClr val="bg2"/>
          </a:solidFill>
          <a:ln w="9525">
            <a:noFill/>
            <a:miter lim="800000"/>
            <a:headEnd/>
            <a:tailEnd/>
          </a:ln>
        </p:spPr>
        <p:txBody>
          <a:bodyPr>
            <a:spAutoFit/>
          </a:bodyPr>
          <a:lstStyle/>
          <a:p>
            <a:pPr algn="l"/>
            <a:r>
              <a:rPr lang="en-GB" altLang="ja-JP" sz="1600">
                <a:solidFill>
                  <a:schemeClr val="accent2"/>
                </a:solidFill>
                <a:ea typeface="ＭＳ Ｐゴシック" pitchFamily="34" charset="-128"/>
              </a:rPr>
              <a:t>Non inferiority assessment:</a:t>
            </a:r>
          </a:p>
          <a:p>
            <a:pPr algn="l"/>
            <a:r>
              <a:rPr lang="en-GB" altLang="ja-JP" sz="1600">
                <a:ea typeface="ＭＳ Ｐゴシック" pitchFamily="34" charset="-128"/>
              </a:rPr>
              <a:t>95% CI 0.97–</a:t>
            </a:r>
            <a:r>
              <a:rPr lang="ja-JP" altLang="en-GB" sz="1600">
                <a:ea typeface="ＭＳ Ｐゴシック" pitchFamily="34" charset="-128"/>
              </a:rPr>
              <a:t>1.</a:t>
            </a:r>
            <a:r>
              <a:rPr lang="en-GB" altLang="ja-JP" sz="1600">
                <a:ea typeface="ＭＳ Ｐゴシック" pitchFamily="34" charset="-128"/>
              </a:rPr>
              <a:t>25:</a:t>
            </a:r>
            <a:br>
              <a:rPr lang="en-GB" altLang="ja-JP" sz="1600">
                <a:ea typeface="ＭＳ Ｐゴシック" pitchFamily="34" charset="-128"/>
              </a:rPr>
            </a:br>
            <a:r>
              <a:rPr lang="en-GB" altLang="ja-JP" sz="1600">
                <a:ea typeface="ＭＳ Ｐゴシック" pitchFamily="34" charset="-128"/>
              </a:rPr>
              <a:t>required boundary &lt;1.2</a:t>
            </a:r>
            <a:endParaRPr lang="en-GB"/>
          </a:p>
        </p:txBody>
      </p:sp>
      <p:sp>
        <p:nvSpPr>
          <p:cNvPr id="13390" name="Line 97"/>
          <p:cNvSpPr>
            <a:spLocks noChangeShapeType="1"/>
          </p:cNvSpPr>
          <p:nvPr/>
        </p:nvSpPr>
        <p:spPr bwMode="auto">
          <a:xfrm rot="-5400000">
            <a:off x="3148806" y="4214019"/>
            <a:ext cx="1874838" cy="0"/>
          </a:xfrm>
          <a:prstGeom prst="line">
            <a:avLst/>
          </a:prstGeom>
          <a:noFill/>
          <a:ln w="15875">
            <a:solidFill>
              <a:schemeClr val="tx2"/>
            </a:solidFill>
            <a:prstDash val="dash"/>
            <a:round/>
            <a:headEnd/>
            <a:tailEnd/>
          </a:ln>
        </p:spPr>
        <p:txBody>
          <a:bodyPr/>
          <a:lstStyle/>
          <a:p>
            <a:endParaRPr lang="en-GB"/>
          </a:p>
        </p:txBody>
      </p:sp>
      <p:sp>
        <p:nvSpPr>
          <p:cNvPr id="13391" name="Line 97"/>
          <p:cNvSpPr>
            <a:spLocks noChangeShapeType="1"/>
          </p:cNvSpPr>
          <p:nvPr/>
        </p:nvSpPr>
        <p:spPr bwMode="auto">
          <a:xfrm rot="-5400000">
            <a:off x="3317081" y="4198144"/>
            <a:ext cx="1874838" cy="0"/>
          </a:xfrm>
          <a:prstGeom prst="line">
            <a:avLst/>
          </a:prstGeom>
          <a:noFill/>
          <a:ln w="15875">
            <a:solidFill>
              <a:srgbClr val="99CCFF"/>
            </a:solidFill>
            <a:prstDash val="dash"/>
            <a:round/>
            <a:headEnd/>
            <a:tailEnd/>
          </a:ln>
        </p:spPr>
        <p:txBody>
          <a:bodyPr/>
          <a:lstStyle/>
          <a:p>
            <a:endParaRPr lang="en-GB"/>
          </a:p>
        </p:txBody>
      </p:sp>
      <p:sp>
        <p:nvSpPr>
          <p:cNvPr id="13392" name="Rectangle 84"/>
          <p:cNvSpPr>
            <a:spLocks noChangeArrowheads="1"/>
          </p:cNvSpPr>
          <p:nvPr/>
        </p:nvSpPr>
        <p:spPr bwMode="auto">
          <a:xfrm>
            <a:off x="3457575" y="4456113"/>
            <a:ext cx="642938" cy="307975"/>
          </a:xfrm>
          <a:prstGeom prst="rect">
            <a:avLst/>
          </a:prstGeom>
          <a:noFill/>
          <a:ln w="9525">
            <a:noFill/>
            <a:miter lim="800000"/>
            <a:headEnd/>
            <a:tailEnd/>
          </a:ln>
        </p:spPr>
        <p:txBody>
          <a:bodyPr wrap="none">
            <a:spAutoFit/>
          </a:bodyPr>
          <a:lstStyle/>
          <a:p>
            <a:r>
              <a:rPr lang="en-GB" sz="1400">
                <a:solidFill>
                  <a:schemeClr val="tx2"/>
                </a:solidFill>
              </a:rPr>
              <a:t>9.9 m</a:t>
            </a:r>
          </a:p>
        </p:txBody>
      </p:sp>
      <p:sp>
        <p:nvSpPr>
          <p:cNvPr id="13393" name="Rectangle 85"/>
          <p:cNvSpPr>
            <a:spLocks noChangeArrowheads="1"/>
          </p:cNvSpPr>
          <p:nvPr/>
        </p:nvSpPr>
        <p:spPr bwMode="auto">
          <a:xfrm>
            <a:off x="4200525" y="4456113"/>
            <a:ext cx="742950" cy="307975"/>
          </a:xfrm>
          <a:prstGeom prst="rect">
            <a:avLst/>
          </a:prstGeom>
          <a:noFill/>
          <a:ln w="9525">
            <a:noFill/>
            <a:miter lim="800000"/>
            <a:headEnd/>
            <a:tailEnd/>
          </a:ln>
        </p:spPr>
        <p:txBody>
          <a:bodyPr wrap="none">
            <a:spAutoFit/>
          </a:bodyPr>
          <a:lstStyle/>
          <a:p>
            <a:r>
              <a:rPr lang="en-GB" sz="1400" dirty="0">
                <a:solidFill>
                  <a:srgbClr val="0070C0"/>
                </a:solidFill>
              </a:rPr>
              <a:t>10.3 </a:t>
            </a:r>
            <a:r>
              <a:rPr lang="en-GB" sz="1400" dirty="0" err="1">
                <a:solidFill>
                  <a:srgbClr val="0070C0"/>
                </a:solidFill>
              </a:rPr>
              <a:t>m</a:t>
            </a:r>
            <a:endParaRPr lang="en-GB" sz="1400" dirty="0">
              <a:solidFill>
                <a:srgbClr val="0070C0"/>
              </a:solidFill>
            </a:endParaRPr>
          </a:p>
        </p:txBody>
      </p:sp>
      <p:sp>
        <p:nvSpPr>
          <p:cNvPr id="82" name="TextBox 81"/>
          <p:cNvSpPr txBox="1"/>
          <p:nvPr/>
        </p:nvSpPr>
        <p:spPr>
          <a:xfrm>
            <a:off x="467544" y="6596390"/>
            <a:ext cx="7458837" cy="523220"/>
          </a:xfrm>
          <a:prstGeom prst="rect">
            <a:avLst/>
          </a:prstGeom>
          <a:noFill/>
        </p:spPr>
        <p:txBody>
          <a:bodyPr wrap="none" rtlCol="0">
            <a:spAutoFit/>
          </a:bodyPr>
          <a:lstStyle/>
          <a:p>
            <a:pPr lvl="0"/>
            <a:r>
              <a:rPr lang="en-US" sz="1400" b="0" dirty="0" err="1"/>
              <a:t>Schmoll</a:t>
            </a:r>
            <a:r>
              <a:rPr lang="en-US" sz="1400" b="0" dirty="0"/>
              <a:t> H et al - Annals of Oncology 21 (Supplement 8): viii189–viii224, 2010 abstract 5800</a:t>
            </a:r>
            <a:endParaRPr lang="en-GB" sz="1400" b="0" dirty="0"/>
          </a:p>
          <a:p>
            <a:endParaRPr lang="en-GB" sz="1400" b="0"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2"/>
          <p:cNvSpPr>
            <a:spLocks noGrp="1" noChangeArrowheads="1"/>
          </p:cNvSpPr>
          <p:nvPr>
            <p:ph type="title"/>
          </p:nvPr>
        </p:nvSpPr>
        <p:spPr/>
        <p:txBody>
          <a:bodyPr/>
          <a:lstStyle/>
          <a:p>
            <a:pPr algn="ctr" eaLnBrk="1" hangingPunct="1"/>
            <a:r>
              <a:rPr lang="en-GB" dirty="0"/>
              <a:t>Comparison of tolerability profile – relevant for non-inferiority assessment</a:t>
            </a:r>
            <a:br>
              <a:rPr lang="en-GB" dirty="0"/>
            </a:br>
            <a:br>
              <a:rPr lang="en-GB" dirty="0"/>
            </a:br>
            <a:r>
              <a:rPr lang="en-GB" dirty="0"/>
              <a:t>Grade </a:t>
            </a:r>
            <a:r>
              <a:rPr lang="en-GB" dirty="0">
                <a:sym typeface="Symbol" pitchFamily="18" charset="2"/>
              </a:rPr>
              <a:t>3/4 </a:t>
            </a:r>
            <a:r>
              <a:rPr lang="en-GB" dirty="0"/>
              <a:t>AE &gt;5%</a:t>
            </a:r>
          </a:p>
        </p:txBody>
      </p:sp>
      <p:graphicFrame>
        <p:nvGraphicFramePr>
          <p:cNvPr id="786545" name="Group 113"/>
          <p:cNvGraphicFramePr>
            <a:graphicFrameLocks noGrp="1"/>
          </p:cNvGraphicFramePr>
          <p:nvPr>
            <p:ph idx="4294967295"/>
          </p:nvPr>
        </p:nvGraphicFramePr>
        <p:xfrm>
          <a:off x="315913" y="2411635"/>
          <a:ext cx="8494712" cy="3249613"/>
        </p:xfrm>
        <a:graphic>
          <a:graphicData uri="http://schemas.openxmlformats.org/drawingml/2006/table">
            <a:tbl>
              <a:tblPr/>
              <a:tblGrid>
                <a:gridCol w="4113212">
                  <a:extLst>
                    <a:ext uri="{9D8B030D-6E8A-4147-A177-3AD203B41FA5}">
                      <a16:colId xmlns:a16="http://schemas.microsoft.com/office/drawing/2014/main" val="20000"/>
                    </a:ext>
                  </a:extLst>
                </a:gridCol>
                <a:gridCol w="1870075">
                  <a:extLst>
                    <a:ext uri="{9D8B030D-6E8A-4147-A177-3AD203B41FA5}">
                      <a16:colId xmlns:a16="http://schemas.microsoft.com/office/drawing/2014/main" val="20001"/>
                    </a:ext>
                  </a:extLst>
                </a:gridCol>
                <a:gridCol w="2511425">
                  <a:extLst>
                    <a:ext uri="{9D8B030D-6E8A-4147-A177-3AD203B41FA5}">
                      <a16:colId xmlns:a16="http://schemas.microsoft.com/office/drawing/2014/main" val="20002"/>
                    </a:ext>
                  </a:extLst>
                </a:gridCol>
              </a:tblGrid>
              <a:tr h="649288">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endParaRPr kumimoji="0" lang="en-GB" sz="18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v-SE" sz="1600" b="1" i="0" u="none" strike="noStrike" cap="none" normalizeH="0" baseline="0" dirty="0">
                          <a:ln>
                            <a:noFill/>
                          </a:ln>
                          <a:solidFill>
                            <a:schemeClr val="tx1"/>
                          </a:solidFill>
                          <a:effectLst/>
                          <a:latin typeface="Arial" charset="0"/>
                          <a:cs typeface="Arial" charset="0"/>
                        </a:rPr>
                        <a:t>Cediranib</a:t>
                      </a:r>
                      <a:br>
                        <a:rPr kumimoji="0" lang="sv-SE" sz="1600" b="1" i="0" u="none" strike="noStrike" cap="none" normalizeH="0" baseline="0" dirty="0">
                          <a:ln>
                            <a:noFill/>
                          </a:ln>
                          <a:solidFill>
                            <a:schemeClr val="tx1"/>
                          </a:solidFill>
                          <a:effectLst/>
                          <a:latin typeface="Arial" charset="0"/>
                          <a:cs typeface="Arial" charset="0"/>
                        </a:rPr>
                      </a:br>
                      <a:r>
                        <a:rPr kumimoji="0" lang="sv-SE" sz="1600" b="1" i="0" u="none" strike="noStrike" cap="none" normalizeH="0" baseline="0" dirty="0">
                          <a:ln>
                            <a:noFill/>
                          </a:ln>
                          <a:solidFill>
                            <a:schemeClr val="tx1"/>
                          </a:solidFill>
                          <a:effectLst/>
                          <a:latin typeface="Arial" charset="0"/>
                          <a:cs typeface="Arial" charset="0"/>
                        </a:rPr>
                        <a:t>n=705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GB" sz="1600" b="1" i="0" u="none" strike="noStrike" cap="none" normalizeH="0" baseline="0" dirty="0" err="1">
                          <a:ln>
                            <a:noFill/>
                          </a:ln>
                          <a:solidFill>
                            <a:schemeClr val="tx1"/>
                          </a:solidFill>
                          <a:effectLst/>
                          <a:latin typeface="Arial" charset="0"/>
                          <a:cs typeface="Arial" charset="0"/>
                        </a:rPr>
                        <a:t>Bevacizumab</a:t>
                      </a:r>
                      <a:r>
                        <a:rPr kumimoji="0" lang="en-GB" sz="1600" b="1" i="0" u="none" strike="noStrike" cap="none" normalizeH="0" baseline="0" dirty="0">
                          <a:ln>
                            <a:noFill/>
                          </a:ln>
                          <a:solidFill>
                            <a:schemeClr val="tx1"/>
                          </a:solidFill>
                          <a:effectLst/>
                          <a:latin typeface="Arial" charset="0"/>
                          <a:cs typeface="Arial" charset="0"/>
                        </a:rPr>
                        <a:t> </a:t>
                      </a:r>
                      <a:br>
                        <a:rPr kumimoji="0" lang="en-GB" sz="1600" b="1" i="0" u="none" strike="noStrike" cap="none" normalizeH="0" baseline="0" dirty="0">
                          <a:ln>
                            <a:noFill/>
                          </a:ln>
                          <a:solidFill>
                            <a:schemeClr val="tx1"/>
                          </a:solidFill>
                          <a:effectLst/>
                          <a:latin typeface="Arial" charset="0"/>
                          <a:cs typeface="Arial" charset="0"/>
                        </a:rPr>
                      </a:br>
                      <a:r>
                        <a:rPr kumimoji="0" lang="en-GB" sz="1600" b="1" i="0" u="none" strike="noStrike" cap="none" normalizeH="0" baseline="0" dirty="0">
                          <a:ln>
                            <a:noFill/>
                          </a:ln>
                          <a:solidFill>
                            <a:schemeClr val="tx1"/>
                          </a:solidFill>
                          <a:effectLst/>
                          <a:latin typeface="Arial" charset="0"/>
                          <a:cs typeface="Arial" charset="0"/>
                        </a:rPr>
                        <a:t>n=704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2275">
                <a:tc>
                  <a:txBody>
                    <a:bodyPr/>
                    <a:lstStyle/>
                    <a:p>
                      <a:pPr marL="0" marR="0" lvl="0" indent="0" algn="l" defTabSz="914400" rtl="0" eaLnBrk="1" fontAlgn="base" latinLnBrk="0" hangingPunct="1">
                        <a:lnSpc>
                          <a:spcPct val="100000"/>
                        </a:lnSpc>
                        <a:spcBef>
                          <a:spcPct val="30000"/>
                        </a:spcBef>
                        <a:spcAft>
                          <a:spcPct val="0"/>
                        </a:spcAft>
                        <a:buClr>
                          <a:srgbClr val="CC0000"/>
                        </a:buClr>
                        <a:buSzTx/>
                        <a:buFontTx/>
                        <a:buNone/>
                        <a:tabLst/>
                      </a:pPr>
                      <a:r>
                        <a:rPr kumimoji="0" lang="en-GB" sz="1800" b="1" i="0" u="none" strike="noStrike" cap="none" normalizeH="0" baseline="0">
                          <a:ln>
                            <a:noFill/>
                          </a:ln>
                          <a:solidFill>
                            <a:schemeClr val="tx1"/>
                          </a:solidFill>
                          <a:effectLst/>
                          <a:latin typeface="Arial" charset="0"/>
                          <a:cs typeface="Arial" charset="0"/>
                        </a:rPr>
                        <a:t>Neutropenia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800" b="1" i="0" u="none" strike="noStrike" cap="none" normalizeH="0" baseline="0">
                          <a:ln>
                            <a:noFill/>
                          </a:ln>
                          <a:solidFill>
                            <a:schemeClr val="tx2"/>
                          </a:solidFill>
                          <a:effectLst/>
                          <a:latin typeface="Arial" charset="0"/>
                          <a:cs typeface="Arial" charset="0"/>
                        </a:rPr>
                        <a:t>31.8%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800" b="1" i="0" u="none" strike="noStrike" cap="none" normalizeH="0" baseline="0">
                          <a:ln>
                            <a:noFill/>
                          </a:ln>
                          <a:solidFill>
                            <a:schemeClr val="tx1"/>
                          </a:solidFill>
                          <a:effectLst/>
                          <a:latin typeface="Arial" charset="0"/>
                          <a:cs typeface="Arial" charset="0"/>
                        </a:rPr>
                        <a:t>23.6%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2275">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800" b="1" i="0" u="none" strike="noStrike" cap="none" normalizeH="0" baseline="0">
                          <a:ln>
                            <a:noFill/>
                          </a:ln>
                          <a:solidFill>
                            <a:schemeClr val="tx1"/>
                          </a:solidFill>
                          <a:effectLst/>
                          <a:latin typeface="Arial" charset="0"/>
                          <a:cs typeface="Arial" charset="0"/>
                        </a:rPr>
                        <a:t>Diarrhoea</a:t>
                      </a:r>
                      <a:endParaRPr kumimoji="0" lang="en-GB" sz="18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800" b="1" i="0" u="none" strike="noStrike" cap="none" normalizeH="0" baseline="0">
                          <a:ln>
                            <a:noFill/>
                          </a:ln>
                          <a:solidFill>
                            <a:schemeClr val="tx2"/>
                          </a:solidFill>
                          <a:effectLst/>
                          <a:latin typeface="Arial" charset="0"/>
                          <a:cs typeface="Arial" charset="0"/>
                        </a:rPr>
                        <a:t>13.8%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800" b="1" i="0" u="none" strike="noStrike" cap="none" normalizeH="0" baseline="0">
                          <a:ln>
                            <a:noFill/>
                          </a:ln>
                          <a:solidFill>
                            <a:schemeClr val="tx1"/>
                          </a:solidFill>
                          <a:effectLst/>
                          <a:latin typeface="Arial" charset="0"/>
                          <a:cs typeface="Arial" charset="0"/>
                        </a:rPr>
                        <a:t>5.8%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2275">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US" sz="1800" b="1" i="0" u="none" strike="noStrike" cap="none" normalizeH="0" baseline="0">
                          <a:ln>
                            <a:noFill/>
                          </a:ln>
                          <a:solidFill>
                            <a:schemeClr val="tx1"/>
                          </a:solidFill>
                          <a:effectLst/>
                          <a:latin typeface="Arial" charset="0"/>
                          <a:cs typeface="Arial" charset="0"/>
                        </a:rPr>
                        <a:t>Fatigue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800" b="1" i="0" u="none" strike="noStrike" cap="none" normalizeH="0" baseline="0">
                          <a:ln>
                            <a:noFill/>
                          </a:ln>
                          <a:solidFill>
                            <a:schemeClr val="tx1"/>
                          </a:solidFill>
                          <a:effectLst/>
                          <a:latin typeface="Arial" charset="0"/>
                          <a:cs typeface="Arial" charset="0"/>
                        </a:rPr>
                        <a:t>7.8%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800" b="1" i="0" u="none" strike="noStrike" cap="none" normalizeH="0" baseline="0">
                          <a:ln>
                            <a:noFill/>
                          </a:ln>
                          <a:solidFill>
                            <a:schemeClr val="tx1"/>
                          </a:solidFill>
                          <a:effectLst/>
                          <a:latin typeface="Arial" charset="0"/>
                          <a:cs typeface="Arial" charset="0"/>
                        </a:rPr>
                        <a:t>4.8%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l" defTabSz="914400" rtl="0" eaLnBrk="1" fontAlgn="base" latinLnBrk="0" hangingPunct="1">
                        <a:lnSpc>
                          <a:spcPct val="100000"/>
                        </a:lnSpc>
                        <a:spcBef>
                          <a:spcPct val="30000"/>
                        </a:spcBef>
                        <a:spcAft>
                          <a:spcPct val="0"/>
                        </a:spcAft>
                        <a:buClr>
                          <a:srgbClr val="CC0000"/>
                        </a:buClr>
                        <a:buSzTx/>
                        <a:buFontTx/>
                        <a:buNone/>
                        <a:tabLst/>
                      </a:pPr>
                      <a:r>
                        <a:rPr kumimoji="0" lang="en-GB" sz="1800" b="1" i="0" u="none" strike="noStrike" cap="none" normalizeH="0" baseline="0">
                          <a:ln>
                            <a:noFill/>
                          </a:ln>
                          <a:solidFill>
                            <a:schemeClr val="tx1"/>
                          </a:solidFill>
                          <a:effectLst/>
                          <a:latin typeface="Arial" charset="0"/>
                          <a:cs typeface="Arial" charset="0"/>
                        </a:rPr>
                        <a:t>Peripheral neuropathy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800" b="1" i="0" u="none" strike="noStrike" cap="none" normalizeH="0" baseline="0">
                          <a:ln>
                            <a:noFill/>
                          </a:ln>
                          <a:solidFill>
                            <a:schemeClr val="tx1"/>
                          </a:solidFill>
                          <a:effectLst/>
                          <a:latin typeface="Arial" charset="0"/>
                          <a:cs typeface="Arial" charset="0"/>
                        </a:rPr>
                        <a:t>7.2%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800" b="1" i="0" u="none" strike="noStrike" cap="none" normalizeH="0" baseline="0">
                          <a:ln>
                            <a:noFill/>
                          </a:ln>
                          <a:solidFill>
                            <a:schemeClr val="tx1"/>
                          </a:solidFill>
                          <a:effectLst/>
                          <a:latin typeface="Arial" charset="0"/>
                          <a:cs typeface="Arial" charset="0"/>
                        </a:rPr>
                        <a:t>9.7%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2275">
                <a:tc>
                  <a:txBody>
                    <a:bodyPr/>
                    <a:lstStyle/>
                    <a:p>
                      <a:pPr marL="0" marR="0" lvl="0" indent="0" algn="l" defTabSz="914400" rtl="0" eaLnBrk="1" fontAlgn="base" latinLnBrk="0" hangingPunct="1">
                        <a:lnSpc>
                          <a:spcPct val="100000"/>
                        </a:lnSpc>
                        <a:spcBef>
                          <a:spcPct val="30000"/>
                        </a:spcBef>
                        <a:spcAft>
                          <a:spcPct val="0"/>
                        </a:spcAft>
                        <a:buClr>
                          <a:srgbClr val="CC0000"/>
                        </a:buClr>
                        <a:buSzTx/>
                        <a:buFontTx/>
                        <a:buNone/>
                        <a:tabLst/>
                      </a:pPr>
                      <a:r>
                        <a:rPr kumimoji="0" lang="en-GB" sz="1800" b="1" i="0" u="none" strike="noStrike" cap="none" normalizeH="0" baseline="0">
                          <a:ln>
                            <a:noFill/>
                          </a:ln>
                          <a:solidFill>
                            <a:schemeClr val="tx1"/>
                          </a:solidFill>
                          <a:effectLst/>
                          <a:latin typeface="Arial" charset="0"/>
                          <a:cs typeface="Arial" charset="0"/>
                        </a:rPr>
                        <a:t>Hypertension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800" b="1" i="0" u="none" strike="noStrike" cap="none" normalizeH="0" baseline="0">
                          <a:ln>
                            <a:noFill/>
                          </a:ln>
                          <a:solidFill>
                            <a:schemeClr val="tx1"/>
                          </a:solidFill>
                          <a:effectLst/>
                          <a:latin typeface="Arial" charset="0"/>
                          <a:cs typeface="Arial"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800" b="1" i="0" u="none" strike="noStrike" cap="none" normalizeH="0" baseline="0">
                          <a:ln>
                            <a:noFill/>
                          </a:ln>
                          <a:solidFill>
                            <a:schemeClr val="tx1"/>
                          </a:solidFill>
                          <a:effectLst/>
                          <a:latin typeface="Arial" charset="0"/>
                          <a:cs typeface="Arial" charset="0"/>
                        </a:rPr>
                        <a:t>4.1%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2275">
                <a:tc>
                  <a:txBody>
                    <a:bodyPr/>
                    <a:lstStyle/>
                    <a:p>
                      <a:pPr marL="0" marR="0" lvl="0" indent="0" algn="l" defTabSz="914400" rtl="0" eaLnBrk="1" fontAlgn="base" latinLnBrk="0" hangingPunct="1">
                        <a:lnSpc>
                          <a:spcPct val="100000"/>
                        </a:lnSpc>
                        <a:spcBef>
                          <a:spcPct val="30000"/>
                        </a:spcBef>
                        <a:spcAft>
                          <a:spcPct val="0"/>
                        </a:spcAft>
                        <a:buClr>
                          <a:srgbClr val="CC0000"/>
                        </a:buClr>
                        <a:buSzTx/>
                        <a:buFontTx/>
                        <a:buNone/>
                        <a:tabLst/>
                      </a:pPr>
                      <a:r>
                        <a:rPr kumimoji="0" lang="en-GB" sz="1800" b="1" i="0" u="none" strike="noStrike" cap="none" normalizeH="0" baseline="0">
                          <a:ln>
                            <a:noFill/>
                          </a:ln>
                          <a:solidFill>
                            <a:schemeClr val="tx1"/>
                          </a:solidFill>
                          <a:effectLst/>
                          <a:latin typeface="Arial" charset="0"/>
                          <a:cs typeface="Arial" charset="0"/>
                        </a:rPr>
                        <a:t>Peripheral sensory neuropathy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800" b="1" i="0" u="none" strike="noStrike" cap="none" normalizeH="0" baseline="0">
                          <a:ln>
                            <a:noFill/>
                          </a:ln>
                          <a:solidFill>
                            <a:schemeClr val="tx1"/>
                          </a:solidFill>
                          <a:effectLst/>
                          <a:latin typeface="Arial" charset="0"/>
                          <a:cs typeface="Arial" charset="0"/>
                        </a:rPr>
                        <a:t>5.8%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800" b="1" i="0" u="none" strike="noStrike" cap="none" normalizeH="0" baseline="0" dirty="0">
                          <a:ln>
                            <a:noFill/>
                          </a:ln>
                          <a:solidFill>
                            <a:schemeClr val="tx1"/>
                          </a:solidFill>
                          <a:effectLst/>
                          <a:latin typeface="Arial" charset="0"/>
                          <a:cs typeface="Arial" charset="0"/>
                        </a:rPr>
                        <a:t>5.3%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5" name="TextBox 4"/>
          <p:cNvSpPr txBox="1"/>
          <p:nvPr/>
        </p:nvSpPr>
        <p:spPr>
          <a:xfrm>
            <a:off x="467544" y="6596390"/>
            <a:ext cx="7458837" cy="523220"/>
          </a:xfrm>
          <a:prstGeom prst="rect">
            <a:avLst/>
          </a:prstGeom>
          <a:noFill/>
        </p:spPr>
        <p:txBody>
          <a:bodyPr wrap="none" rtlCol="0">
            <a:spAutoFit/>
          </a:bodyPr>
          <a:lstStyle/>
          <a:p>
            <a:pPr lvl="0"/>
            <a:r>
              <a:rPr lang="en-US" sz="1400" b="0" dirty="0" err="1"/>
              <a:t>Schmoll</a:t>
            </a:r>
            <a:r>
              <a:rPr lang="en-US" sz="1400" b="0" dirty="0"/>
              <a:t> H et al - Annals of Oncology 21 (Supplement 8): viii189–viii224, 2010 abstract 5800</a:t>
            </a:r>
            <a:endParaRPr lang="en-GB" sz="1400" b="0" dirty="0"/>
          </a:p>
          <a:p>
            <a:endParaRPr lang="en-GB" sz="1400" b="0"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547"/>
          <p:cNvSpPr>
            <a:spLocks noGrp="1" noChangeArrowheads="1"/>
          </p:cNvSpPr>
          <p:nvPr>
            <p:ph type="title"/>
          </p:nvPr>
        </p:nvSpPr>
        <p:spPr/>
        <p:txBody>
          <a:bodyPr/>
          <a:lstStyle/>
          <a:p>
            <a:pPr algn="ctr" eaLnBrk="1" hangingPunct="1"/>
            <a:r>
              <a:rPr lang="en-GB" dirty="0"/>
              <a:t>PFS benefit demonstrated </a:t>
            </a:r>
            <a:r>
              <a:rPr lang="en-GB" dirty="0" err="1"/>
              <a:t>vs</a:t>
            </a:r>
            <a:r>
              <a:rPr lang="en-GB" dirty="0"/>
              <a:t> placebo</a:t>
            </a:r>
            <a:br>
              <a:rPr lang="en-GB" sz="2400" dirty="0"/>
            </a:br>
            <a:r>
              <a:rPr lang="en-GB" sz="2400" i="1" dirty="0">
                <a:solidFill>
                  <a:schemeClr val="tx1"/>
                </a:solidFill>
              </a:rPr>
              <a:t>However the OS improvement was not statistically significant</a:t>
            </a:r>
            <a:endParaRPr lang="en-US" sz="2400" i="1" dirty="0">
              <a:solidFill>
                <a:schemeClr val="tx1"/>
              </a:solidFill>
            </a:endParaRPr>
          </a:p>
        </p:txBody>
      </p:sp>
      <p:grpSp>
        <p:nvGrpSpPr>
          <p:cNvPr id="525" name="Group 524"/>
          <p:cNvGrpSpPr/>
          <p:nvPr/>
        </p:nvGrpSpPr>
        <p:grpSpPr>
          <a:xfrm>
            <a:off x="57150" y="1988840"/>
            <a:ext cx="8399463" cy="4183063"/>
            <a:chOff x="57150" y="1772816"/>
            <a:chExt cx="8399463" cy="4183063"/>
          </a:xfrm>
        </p:grpSpPr>
        <p:sp>
          <p:nvSpPr>
            <p:cNvPr id="34835" name="Text Box 47"/>
            <p:cNvSpPr txBox="1">
              <a:spLocks noChangeArrowheads="1"/>
            </p:cNvSpPr>
            <p:nvPr/>
          </p:nvSpPr>
          <p:spPr bwMode="auto">
            <a:xfrm>
              <a:off x="4976813" y="3674641"/>
              <a:ext cx="3267075" cy="274638"/>
            </a:xfrm>
            <a:prstGeom prst="rect">
              <a:avLst/>
            </a:prstGeom>
            <a:noFill/>
            <a:ln w="9525">
              <a:noFill/>
              <a:miter lim="800000"/>
              <a:headEnd/>
              <a:tailEnd/>
            </a:ln>
          </p:spPr>
          <p:txBody>
            <a:bodyPr>
              <a:spAutoFit/>
            </a:bodyPr>
            <a:lstStyle/>
            <a:p>
              <a:pPr algn="ctr" eaLnBrk="0" hangingPunct="0">
                <a:spcBef>
                  <a:spcPct val="50000"/>
                </a:spcBef>
              </a:pPr>
              <a:r>
                <a:rPr lang="en-GB" altLang="ja-JP" sz="1200">
                  <a:ea typeface="ＭＳ Ｐゴシック" pitchFamily="34" charset="-128"/>
                </a:rPr>
                <a:t>HR &lt;1 favours cediranib</a:t>
              </a:r>
            </a:p>
          </p:txBody>
        </p:sp>
        <p:sp>
          <p:nvSpPr>
            <p:cNvPr id="34876" name="TextBox 1196"/>
            <p:cNvSpPr txBox="1">
              <a:spLocks noChangeArrowheads="1"/>
            </p:cNvSpPr>
            <p:nvPr/>
          </p:nvSpPr>
          <p:spPr bwMode="auto">
            <a:xfrm rot="16200000">
              <a:off x="-792163" y="3150766"/>
              <a:ext cx="3030538" cy="274638"/>
            </a:xfrm>
            <a:prstGeom prst="rect">
              <a:avLst/>
            </a:prstGeom>
            <a:noFill/>
            <a:ln w="9525">
              <a:noFill/>
              <a:miter lim="800000"/>
              <a:headEnd/>
              <a:tailEnd/>
            </a:ln>
          </p:spPr>
          <p:txBody>
            <a:bodyPr wrap="none">
              <a:spAutoFit/>
            </a:bodyPr>
            <a:lstStyle/>
            <a:p>
              <a:r>
                <a:rPr lang="en-GB" sz="1200"/>
                <a:t>Probability of progression-free survival</a:t>
              </a:r>
              <a:endParaRPr lang="en-US" sz="1200"/>
            </a:p>
          </p:txBody>
        </p:sp>
        <p:sp>
          <p:nvSpPr>
            <p:cNvPr id="34877" name="TextBox 1195"/>
            <p:cNvSpPr txBox="1">
              <a:spLocks noChangeArrowheads="1"/>
            </p:cNvSpPr>
            <p:nvPr/>
          </p:nvSpPr>
          <p:spPr bwMode="auto">
            <a:xfrm>
              <a:off x="3203575" y="5089104"/>
              <a:ext cx="2709863" cy="274638"/>
            </a:xfrm>
            <a:prstGeom prst="rect">
              <a:avLst/>
            </a:prstGeom>
            <a:noFill/>
            <a:ln w="9525">
              <a:noFill/>
              <a:miter lim="800000"/>
              <a:headEnd/>
              <a:tailEnd/>
            </a:ln>
          </p:spPr>
          <p:txBody>
            <a:bodyPr wrap="none">
              <a:spAutoFit/>
            </a:bodyPr>
            <a:lstStyle/>
            <a:p>
              <a:r>
                <a:rPr lang="en-GB" sz="1200"/>
                <a:t>Time from randomisation (months)</a:t>
              </a:r>
              <a:endParaRPr lang="en-US" sz="1200"/>
            </a:p>
          </p:txBody>
        </p:sp>
        <p:sp>
          <p:nvSpPr>
            <p:cNvPr id="34878" name="TextBox 1207"/>
            <p:cNvSpPr txBox="1">
              <a:spLocks noChangeArrowheads="1"/>
            </p:cNvSpPr>
            <p:nvPr/>
          </p:nvSpPr>
          <p:spPr bwMode="auto">
            <a:xfrm>
              <a:off x="965200" y="4633491"/>
              <a:ext cx="598488" cy="274638"/>
            </a:xfrm>
            <a:prstGeom prst="rect">
              <a:avLst/>
            </a:prstGeom>
            <a:noFill/>
            <a:ln w="9525">
              <a:noFill/>
              <a:miter lim="800000"/>
              <a:headEnd/>
              <a:tailEnd/>
            </a:ln>
          </p:spPr>
          <p:txBody>
            <a:bodyPr>
              <a:spAutoFit/>
            </a:bodyPr>
            <a:lstStyle/>
            <a:p>
              <a:r>
                <a:rPr lang="en-GB" sz="1200"/>
                <a:t>0.0</a:t>
              </a:r>
              <a:endParaRPr lang="en-US" sz="1200"/>
            </a:p>
          </p:txBody>
        </p:sp>
        <p:sp>
          <p:nvSpPr>
            <p:cNvPr id="34879" name="TextBox 1197"/>
            <p:cNvSpPr txBox="1">
              <a:spLocks noChangeArrowheads="1"/>
            </p:cNvSpPr>
            <p:nvPr/>
          </p:nvSpPr>
          <p:spPr bwMode="auto">
            <a:xfrm>
              <a:off x="965200" y="1801391"/>
              <a:ext cx="598488" cy="274638"/>
            </a:xfrm>
            <a:prstGeom prst="rect">
              <a:avLst/>
            </a:prstGeom>
            <a:noFill/>
            <a:ln w="9525">
              <a:noFill/>
              <a:miter lim="800000"/>
              <a:headEnd/>
              <a:tailEnd/>
            </a:ln>
          </p:spPr>
          <p:txBody>
            <a:bodyPr>
              <a:spAutoFit/>
            </a:bodyPr>
            <a:lstStyle/>
            <a:p>
              <a:r>
                <a:rPr lang="en-GB" sz="1200"/>
                <a:t>1.0</a:t>
              </a:r>
              <a:endParaRPr lang="en-US" sz="1200"/>
            </a:p>
          </p:txBody>
        </p:sp>
        <p:sp>
          <p:nvSpPr>
            <p:cNvPr id="34880" name="TextBox 1198"/>
            <p:cNvSpPr txBox="1">
              <a:spLocks noChangeArrowheads="1"/>
            </p:cNvSpPr>
            <p:nvPr/>
          </p:nvSpPr>
          <p:spPr bwMode="auto">
            <a:xfrm>
              <a:off x="965200" y="2085554"/>
              <a:ext cx="598488" cy="274638"/>
            </a:xfrm>
            <a:prstGeom prst="rect">
              <a:avLst/>
            </a:prstGeom>
            <a:noFill/>
            <a:ln w="9525">
              <a:noFill/>
              <a:miter lim="800000"/>
              <a:headEnd/>
              <a:tailEnd/>
            </a:ln>
          </p:spPr>
          <p:txBody>
            <a:bodyPr>
              <a:spAutoFit/>
            </a:bodyPr>
            <a:lstStyle/>
            <a:p>
              <a:r>
                <a:rPr lang="en-GB" sz="1200"/>
                <a:t>0.9</a:t>
              </a:r>
              <a:endParaRPr lang="en-US" sz="1200"/>
            </a:p>
          </p:txBody>
        </p:sp>
        <p:sp>
          <p:nvSpPr>
            <p:cNvPr id="34881" name="TextBox 1199"/>
            <p:cNvSpPr txBox="1">
              <a:spLocks noChangeArrowheads="1"/>
            </p:cNvSpPr>
            <p:nvPr/>
          </p:nvSpPr>
          <p:spPr bwMode="auto">
            <a:xfrm>
              <a:off x="965200" y="2366541"/>
              <a:ext cx="598488" cy="274638"/>
            </a:xfrm>
            <a:prstGeom prst="rect">
              <a:avLst/>
            </a:prstGeom>
            <a:noFill/>
            <a:ln w="9525">
              <a:noFill/>
              <a:miter lim="800000"/>
              <a:headEnd/>
              <a:tailEnd/>
            </a:ln>
          </p:spPr>
          <p:txBody>
            <a:bodyPr>
              <a:spAutoFit/>
            </a:bodyPr>
            <a:lstStyle/>
            <a:p>
              <a:r>
                <a:rPr lang="en-GB" sz="1200"/>
                <a:t>0.8</a:t>
              </a:r>
              <a:endParaRPr lang="en-US" sz="1200"/>
            </a:p>
          </p:txBody>
        </p:sp>
        <p:sp>
          <p:nvSpPr>
            <p:cNvPr id="34882" name="TextBox 1200"/>
            <p:cNvSpPr txBox="1">
              <a:spLocks noChangeArrowheads="1"/>
            </p:cNvSpPr>
            <p:nvPr/>
          </p:nvSpPr>
          <p:spPr bwMode="auto">
            <a:xfrm>
              <a:off x="965200" y="2649116"/>
              <a:ext cx="598488" cy="274638"/>
            </a:xfrm>
            <a:prstGeom prst="rect">
              <a:avLst/>
            </a:prstGeom>
            <a:noFill/>
            <a:ln w="9525">
              <a:noFill/>
              <a:miter lim="800000"/>
              <a:headEnd/>
              <a:tailEnd/>
            </a:ln>
          </p:spPr>
          <p:txBody>
            <a:bodyPr>
              <a:spAutoFit/>
            </a:bodyPr>
            <a:lstStyle/>
            <a:p>
              <a:r>
                <a:rPr lang="en-GB" sz="1200"/>
                <a:t>0.7</a:t>
              </a:r>
              <a:endParaRPr lang="en-US" sz="1200"/>
            </a:p>
          </p:txBody>
        </p:sp>
        <p:sp>
          <p:nvSpPr>
            <p:cNvPr id="34883" name="TextBox 1201"/>
            <p:cNvSpPr txBox="1">
              <a:spLocks noChangeArrowheads="1"/>
            </p:cNvSpPr>
            <p:nvPr/>
          </p:nvSpPr>
          <p:spPr bwMode="auto">
            <a:xfrm>
              <a:off x="965200" y="2934866"/>
              <a:ext cx="598488" cy="274638"/>
            </a:xfrm>
            <a:prstGeom prst="rect">
              <a:avLst/>
            </a:prstGeom>
            <a:noFill/>
            <a:ln w="9525">
              <a:noFill/>
              <a:miter lim="800000"/>
              <a:headEnd/>
              <a:tailEnd/>
            </a:ln>
          </p:spPr>
          <p:txBody>
            <a:bodyPr>
              <a:spAutoFit/>
            </a:bodyPr>
            <a:lstStyle/>
            <a:p>
              <a:r>
                <a:rPr lang="en-GB" sz="1200"/>
                <a:t>0.6</a:t>
              </a:r>
              <a:endParaRPr lang="en-US" sz="1200"/>
            </a:p>
          </p:txBody>
        </p:sp>
        <p:sp>
          <p:nvSpPr>
            <p:cNvPr id="34884" name="TextBox 1202"/>
            <p:cNvSpPr txBox="1">
              <a:spLocks noChangeArrowheads="1"/>
            </p:cNvSpPr>
            <p:nvPr/>
          </p:nvSpPr>
          <p:spPr bwMode="auto">
            <a:xfrm>
              <a:off x="965200" y="3215854"/>
              <a:ext cx="598488" cy="274638"/>
            </a:xfrm>
            <a:prstGeom prst="rect">
              <a:avLst/>
            </a:prstGeom>
            <a:noFill/>
            <a:ln w="9525">
              <a:noFill/>
              <a:miter lim="800000"/>
              <a:headEnd/>
              <a:tailEnd/>
            </a:ln>
          </p:spPr>
          <p:txBody>
            <a:bodyPr>
              <a:spAutoFit/>
            </a:bodyPr>
            <a:lstStyle/>
            <a:p>
              <a:r>
                <a:rPr lang="en-GB" sz="1200"/>
                <a:t>0.5</a:t>
              </a:r>
              <a:endParaRPr lang="en-US" sz="1200"/>
            </a:p>
          </p:txBody>
        </p:sp>
        <p:sp>
          <p:nvSpPr>
            <p:cNvPr id="34885" name="TextBox 1203"/>
            <p:cNvSpPr txBox="1">
              <a:spLocks noChangeArrowheads="1"/>
            </p:cNvSpPr>
            <p:nvPr/>
          </p:nvSpPr>
          <p:spPr bwMode="auto">
            <a:xfrm>
              <a:off x="965200" y="3498429"/>
              <a:ext cx="598488" cy="274638"/>
            </a:xfrm>
            <a:prstGeom prst="rect">
              <a:avLst/>
            </a:prstGeom>
            <a:noFill/>
            <a:ln w="9525">
              <a:noFill/>
              <a:miter lim="800000"/>
              <a:headEnd/>
              <a:tailEnd/>
            </a:ln>
          </p:spPr>
          <p:txBody>
            <a:bodyPr>
              <a:spAutoFit/>
            </a:bodyPr>
            <a:lstStyle/>
            <a:p>
              <a:r>
                <a:rPr lang="en-GB" sz="1200"/>
                <a:t>0.4</a:t>
              </a:r>
              <a:endParaRPr lang="en-US" sz="1200"/>
            </a:p>
          </p:txBody>
        </p:sp>
        <p:sp>
          <p:nvSpPr>
            <p:cNvPr id="34886" name="TextBox 1204"/>
            <p:cNvSpPr txBox="1">
              <a:spLocks noChangeArrowheads="1"/>
            </p:cNvSpPr>
            <p:nvPr/>
          </p:nvSpPr>
          <p:spPr bwMode="auto">
            <a:xfrm>
              <a:off x="965200" y="3782591"/>
              <a:ext cx="598488" cy="274638"/>
            </a:xfrm>
            <a:prstGeom prst="rect">
              <a:avLst/>
            </a:prstGeom>
            <a:noFill/>
            <a:ln w="9525">
              <a:noFill/>
              <a:miter lim="800000"/>
              <a:headEnd/>
              <a:tailEnd/>
            </a:ln>
          </p:spPr>
          <p:txBody>
            <a:bodyPr>
              <a:spAutoFit/>
            </a:bodyPr>
            <a:lstStyle/>
            <a:p>
              <a:r>
                <a:rPr lang="en-GB" sz="1200"/>
                <a:t>0.3</a:t>
              </a:r>
              <a:endParaRPr lang="en-US" sz="1200"/>
            </a:p>
          </p:txBody>
        </p:sp>
        <p:sp>
          <p:nvSpPr>
            <p:cNvPr id="34887" name="TextBox 1205"/>
            <p:cNvSpPr txBox="1">
              <a:spLocks noChangeArrowheads="1"/>
            </p:cNvSpPr>
            <p:nvPr/>
          </p:nvSpPr>
          <p:spPr bwMode="auto">
            <a:xfrm>
              <a:off x="965200" y="4066754"/>
              <a:ext cx="598488" cy="274638"/>
            </a:xfrm>
            <a:prstGeom prst="rect">
              <a:avLst/>
            </a:prstGeom>
            <a:noFill/>
            <a:ln w="9525">
              <a:noFill/>
              <a:miter lim="800000"/>
              <a:headEnd/>
              <a:tailEnd/>
            </a:ln>
          </p:spPr>
          <p:txBody>
            <a:bodyPr>
              <a:spAutoFit/>
            </a:bodyPr>
            <a:lstStyle/>
            <a:p>
              <a:r>
                <a:rPr lang="en-GB" sz="1200"/>
                <a:t>0.2</a:t>
              </a:r>
              <a:endParaRPr lang="en-US" sz="1200"/>
            </a:p>
          </p:txBody>
        </p:sp>
        <p:sp>
          <p:nvSpPr>
            <p:cNvPr id="34888" name="TextBox 1206"/>
            <p:cNvSpPr txBox="1">
              <a:spLocks noChangeArrowheads="1"/>
            </p:cNvSpPr>
            <p:nvPr/>
          </p:nvSpPr>
          <p:spPr bwMode="auto">
            <a:xfrm>
              <a:off x="965200" y="4349329"/>
              <a:ext cx="598488" cy="274638"/>
            </a:xfrm>
            <a:prstGeom prst="rect">
              <a:avLst/>
            </a:prstGeom>
            <a:noFill/>
            <a:ln w="9525">
              <a:noFill/>
              <a:miter lim="800000"/>
              <a:headEnd/>
              <a:tailEnd/>
            </a:ln>
          </p:spPr>
          <p:txBody>
            <a:bodyPr>
              <a:spAutoFit/>
            </a:bodyPr>
            <a:lstStyle/>
            <a:p>
              <a:r>
                <a:rPr lang="en-GB" sz="1200"/>
                <a:t>0.1</a:t>
              </a:r>
              <a:endParaRPr lang="en-US" sz="1200"/>
            </a:p>
          </p:txBody>
        </p:sp>
        <p:sp>
          <p:nvSpPr>
            <p:cNvPr id="34889" name="Line 65"/>
            <p:cNvSpPr>
              <a:spLocks noChangeAspect="1" noChangeShapeType="1"/>
            </p:cNvSpPr>
            <p:nvPr/>
          </p:nvSpPr>
          <p:spPr bwMode="auto">
            <a:xfrm>
              <a:off x="1373188" y="3333329"/>
              <a:ext cx="6772275" cy="0"/>
            </a:xfrm>
            <a:prstGeom prst="line">
              <a:avLst/>
            </a:prstGeom>
            <a:noFill/>
            <a:ln w="12700">
              <a:solidFill>
                <a:schemeClr val="tx2"/>
              </a:solidFill>
              <a:prstDash val="dash"/>
              <a:round/>
              <a:headEnd/>
              <a:tailEnd/>
            </a:ln>
          </p:spPr>
          <p:txBody>
            <a:bodyPr/>
            <a:lstStyle/>
            <a:p>
              <a:endParaRPr lang="en-GB"/>
            </a:p>
          </p:txBody>
        </p:sp>
        <p:cxnSp>
          <p:nvCxnSpPr>
            <p:cNvPr id="34890" name="Straight Connector 349"/>
            <p:cNvCxnSpPr>
              <a:cxnSpLocks noChangeShapeType="1"/>
            </p:cNvCxnSpPr>
            <p:nvPr/>
          </p:nvCxnSpPr>
          <p:spPr bwMode="auto">
            <a:xfrm rot="10800000">
              <a:off x="1376363" y="4738266"/>
              <a:ext cx="6786563" cy="0"/>
            </a:xfrm>
            <a:prstGeom prst="line">
              <a:avLst/>
            </a:prstGeom>
            <a:noFill/>
            <a:ln w="22225" algn="ctr">
              <a:solidFill>
                <a:schemeClr val="tx1"/>
              </a:solidFill>
              <a:round/>
              <a:headEnd/>
              <a:tailEnd/>
            </a:ln>
          </p:spPr>
        </p:cxnSp>
        <p:cxnSp>
          <p:nvCxnSpPr>
            <p:cNvPr id="34891" name="Straight Connector 408"/>
            <p:cNvCxnSpPr>
              <a:cxnSpLocks noChangeShapeType="1"/>
            </p:cNvCxnSpPr>
            <p:nvPr/>
          </p:nvCxnSpPr>
          <p:spPr bwMode="auto">
            <a:xfrm rot="5400000">
              <a:off x="8132763" y="4765254"/>
              <a:ext cx="55563" cy="0"/>
            </a:xfrm>
            <a:prstGeom prst="line">
              <a:avLst/>
            </a:prstGeom>
            <a:noFill/>
            <a:ln w="22225" algn="ctr">
              <a:solidFill>
                <a:schemeClr val="tx1"/>
              </a:solidFill>
              <a:round/>
              <a:headEnd/>
              <a:tailEnd/>
            </a:ln>
          </p:spPr>
        </p:cxnSp>
        <p:cxnSp>
          <p:nvCxnSpPr>
            <p:cNvPr id="34892" name="Straight Connector 412"/>
            <p:cNvCxnSpPr>
              <a:cxnSpLocks noChangeShapeType="1"/>
            </p:cNvCxnSpPr>
            <p:nvPr/>
          </p:nvCxnSpPr>
          <p:spPr bwMode="auto">
            <a:xfrm rot="5400000">
              <a:off x="7556500" y="4765254"/>
              <a:ext cx="55563" cy="0"/>
            </a:xfrm>
            <a:prstGeom prst="line">
              <a:avLst/>
            </a:prstGeom>
            <a:noFill/>
            <a:ln w="22225" algn="ctr">
              <a:solidFill>
                <a:schemeClr val="tx1"/>
              </a:solidFill>
              <a:round/>
              <a:headEnd/>
              <a:tailEnd/>
            </a:ln>
          </p:spPr>
        </p:cxnSp>
        <p:cxnSp>
          <p:nvCxnSpPr>
            <p:cNvPr id="34893" name="Straight Connector 413"/>
            <p:cNvCxnSpPr>
              <a:cxnSpLocks noChangeShapeType="1"/>
            </p:cNvCxnSpPr>
            <p:nvPr/>
          </p:nvCxnSpPr>
          <p:spPr bwMode="auto">
            <a:xfrm rot="5400000">
              <a:off x="6937375" y="4765254"/>
              <a:ext cx="55563" cy="0"/>
            </a:xfrm>
            <a:prstGeom prst="line">
              <a:avLst/>
            </a:prstGeom>
            <a:noFill/>
            <a:ln w="22225" algn="ctr">
              <a:solidFill>
                <a:schemeClr val="tx1"/>
              </a:solidFill>
              <a:round/>
              <a:headEnd/>
              <a:tailEnd/>
            </a:ln>
          </p:spPr>
        </p:cxnSp>
        <p:cxnSp>
          <p:nvCxnSpPr>
            <p:cNvPr id="34894" name="Straight Connector 414"/>
            <p:cNvCxnSpPr>
              <a:cxnSpLocks noChangeShapeType="1"/>
            </p:cNvCxnSpPr>
            <p:nvPr/>
          </p:nvCxnSpPr>
          <p:spPr bwMode="auto">
            <a:xfrm rot="5400000">
              <a:off x="6319838" y="4765254"/>
              <a:ext cx="55563" cy="0"/>
            </a:xfrm>
            <a:prstGeom prst="line">
              <a:avLst/>
            </a:prstGeom>
            <a:noFill/>
            <a:ln w="22225" algn="ctr">
              <a:solidFill>
                <a:schemeClr val="tx1"/>
              </a:solidFill>
              <a:round/>
              <a:headEnd/>
              <a:tailEnd/>
            </a:ln>
          </p:spPr>
        </p:cxnSp>
        <p:cxnSp>
          <p:nvCxnSpPr>
            <p:cNvPr id="34895" name="Straight Connector 415"/>
            <p:cNvCxnSpPr>
              <a:cxnSpLocks noChangeShapeType="1"/>
            </p:cNvCxnSpPr>
            <p:nvPr/>
          </p:nvCxnSpPr>
          <p:spPr bwMode="auto">
            <a:xfrm rot="5400000">
              <a:off x="5702300" y="4765254"/>
              <a:ext cx="55563" cy="0"/>
            </a:xfrm>
            <a:prstGeom prst="line">
              <a:avLst/>
            </a:prstGeom>
            <a:noFill/>
            <a:ln w="22225" algn="ctr">
              <a:solidFill>
                <a:schemeClr val="tx1"/>
              </a:solidFill>
              <a:round/>
              <a:headEnd/>
              <a:tailEnd/>
            </a:ln>
          </p:spPr>
        </p:cxnSp>
        <p:cxnSp>
          <p:nvCxnSpPr>
            <p:cNvPr id="34896" name="Straight Connector 416"/>
            <p:cNvCxnSpPr>
              <a:cxnSpLocks noChangeShapeType="1"/>
            </p:cNvCxnSpPr>
            <p:nvPr/>
          </p:nvCxnSpPr>
          <p:spPr bwMode="auto">
            <a:xfrm rot="5400000">
              <a:off x="5094288" y="4765254"/>
              <a:ext cx="55563" cy="0"/>
            </a:xfrm>
            <a:prstGeom prst="line">
              <a:avLst/>
            </a:prstGeom>
            <a:noFill/>
            <a:ln w="22225" algn="ctr">
              <a:solidFill>
                <a:schemeClr val="tx1"/>
              </a:solidFill>
              <a:round/>
              <a:headEnd/>
              <a:tailEnd/>
            </a:ln>
          </p:spPr>
        </p:cxnSp>
        <p:cxnSp>
          <p:nvCxnSpPr>
            <p:cNvPr id="34897" name="Straight Connector 417"/>
            <p:cNvCxnSpPr>
              <a:cxnSpLocks noChangeShapeType="1"/>
            </p:cNvCxnSpPr>
            <p:nvPr/>
          </p:nvCxnSpPr>
          <p:spPr bwMode="auto">
            <a:xfrm rot="5400000">
              <a:off x="4475163" y="4765254"/>
              <a:ext cx="55563" cy="0"/>
            </a:xfrm>
            <a:prstGeom prst="line">
              <a:avLst/>
            </a:prstGeom>
            <a:noFill/>
            <a:ln w="22225" algn="ctr">
              <a:solidFill>
                <a:schemeClr val="tx1"/>
              </a:solidFill>
              <a:round/>
              <a:headEnd/>
              <a:tailEnd/>
            </a:ln>
          </p:spPr>
        </p:cxnSp>
        <p:cxnSp>
          <p:nvCxnSpPr>
            <p:cNvPr id="34898" name="Straight Connector 418"/>
            <p:cNvCxnSpPr>
              <a:cxnSpLocks noChangeShapeType="1"/>
            </p:cNvCxnSpPr>
            <p:nvPr/>
          </p:nvCxnSpPr>
          <p:spPr bwMode="auto">
            <a:xfrm rot="5400000">
              <a:off x="3857625" y="4765254"/>
              <a:ext cx="55563" cy="0"/>
            </a:xfrm>
            <a:prstGeom prst="line">
              <a:avLst/>
            </a:prstGeom>
            <a:noFill/>
            <a:ln w="22225" algn="ctr">
              <a:solidFill>
                <a:schemeClr val="tx1"/>
              </a:solidFill>
              <a:round/>
              <a:headEnd/>
              <a:tailEnd/>
            </a:ln>
          </p:spPr>
        </p:cxnSp>
        <p:cxnSp>
          <p:nvCxnSpPr>
            <p:cNvPr id="34899" name="Straight Connector 419"/>
            <p:cNvCxnSpPr>
              <a:cxnSpLocks noChangeShapeType="1"/>
            </p:cNvCxnSpPr>
            <p:nvPr/>
          </p:nvCxnSpPr>
          <p:spPr bwMode="auto">
            <a:xfrm rot="5400000">
              <a:off x="3252788" y="4765254"/>
              <a:ext cx="55563" cy="0"/>
            </a:xfrm>
            <a:prstGeom prst="line">
              <a:avLst/>
            </a:prstGeom>
            <a:noFill/>
            <a:ln w="22225" algn="ctr">
              <a:solidFill>
                <a:schemeClr val="tx1"/>
              </a:solidFill>
              <a:round/>
              <a:headEnd/>
              <a:tailEnd/>
            </a:ln>
          </p:spPr>
        </p:cxnSp>
        <p:cxnSp>
          <p:nvCxnSpPr>
            <p:cNvPr id="34900" name="Straight Connector 420"/>
            <p:cNvCxnSpPr>
              <a:cxnSpLocks noChangeShapeType="1"/>
            </p:cNvCxnSpPr>
            <p:nvPr/>
          </p:nvCxnSpPr>
          <p:spPr bwMode="auto">
            <a:xfrm rot="5400000">
              <a:off x="2632075" y="4765254"/>
              <a:ext cx="55563" cy="0"/>
            </a:xfrm>
            <a:prstGeom prst="line">
              <a:avLst/>
            </a:prstGeom>
            <a:noFill/>
            <a:ln w="22225" algn="ctr">
              <a:solidFill>
                <a:schemeClr val="tx1"/>
              </a:solidFill>
              <a:round/>
              <a:headEnd/>
              <a:tailEnd/>
            </a:ln>
          </p:spPr>
        </p:cxnSp>
        <p:cxnSp>
          <p:nvCxnSpPr>
            <p:cNvPr id="34901" name="Straight Connector 421"/>
            <p:cNvCxnSpPr>
              <a:cxnSpLocks noChangeShapeType="1"/>
            </p:cNvCxnSpPr>
            <p:nvPr/>
          </p:nvCxnSpPr>
          <p:spPr bwMode="auto">
            <a:xfrm rot="5400000">
              <a:off x="2014538" y="4765254"/>
              <a:ext cx="55563" cy="0"/>
            </a:xfrm>
            <a:prstGeom prst="line">
              <a:avLst/>
            </a:prstGeom>
            <a:noFill/>
            <a:ln w="22225" algn="ctr">
              <a:solidFill>
                <a:schemeClr val="tx1"/>
              </a:solidFill>
              <a:round/>
              <a:headEnd/>
              <a:tailEnd/>
            </a:ln>
          </p:spPr>
        </p:cxnSp>
        <p:cxnSp>
          <p:nvCxnSpPr>
            <p:cNvPr id="34902" name="Straight Connector 623"/>
            <p:cNvCxnSpPr>
              <a:cxnSpLocks noChangeShapeType="1"/>
            </p:cNvCxnSpPr>
            <p:nvPr/>
          </p:nvCxnSpPr>
          <p:spPr bwMode="auto">
            <a:xfrm rot="10800000">
              <a:off x="1439863" y="1909341"/>
              <a:ext cx="79375" cy="0"/>
            </a:xfrm>
            <a:prstGeom prst="line">
              <a:avLst/>
            </a:prstGeom>
            <a:noFill/>
            <a:ln w="28575" algn="ctr">
              <a:solidFill>
                <a:srgbClr val="939905"/>
              </a:solidFill>
              <a:round/>
              <a:headEnd/>
              <a:tailEnd/>
            </a:ln>
          </p:spPr>
        </p:cxnSp>
        <p:cxnSp>
          <p:nvCxnSpPr>
            <p:cNvPr id="34903" name="Straight Connector 624"/>
            <p:cNvCxnSpPr>
              <a:cxnSpLocks noChangeShapeType="1"/>
            </p:cNvCxnSpPr>
            <p:nvPr/>
          </p:nvCxnSpPr>
          <p:spPr bwMode="auto">
            <a:xfrm rot="10800000">
              <a:off x="1511300" y="1933154"/>
              <a:ext cx="49213" cy="0"/>
            </a:xfrm>
            <a:prstGeom prst="line">
              <a:avLst/>
            </a:prstGeom>
            <a:noFill/>
            <a:ln w="28575" algn="ctr">
              <a:solidFill>
                <a:schemeClr val="tx2"/>
              </a:solidFill>
              <a:round/>
              <a:headEnd/>
              <a:tailEnd/>
            </a:ln>
          </p:spPr>
        </p:cxnSp>
        <p:cxnSp>
          <p:nvCxnSpPr>
            <p:cNvPr id="34904" name="Straight Connector 625"/>
            <p:cNvCxnSpPr>
              <a:cxnSpLocks noChangeShapeType="1"/>
            </p:cNvCxnSpPr>
            <p:nvPr/>
          </p:nvCxnSpPr>
          <p:spPr bwMode="auto">
            <a:xfrm rot="10800000">
              <a:off x="1555750" y="1942679"/>
              <a:ext cx="87313" cy="0"/>
            </a:xfrm>
            <a:prstGeom prst="line">
              <a:avLst/>
            </a:prstGeom>
            <a:noFill/>
            <a:ln w="28575" algn="ctr">
              <a:solidFill>
                <a:schemeClr val="tx2"/>
              </a:solidFill>
              <a:round/>
              <a:headEnd/>
              <a:tailEnd/>
            </a:ln>
          </p:spPr>
        </p:cxnSp>
        <p:cxnSp>
          <p:nvCxnSpPr>
            <p:cNvPr id="34905" name="Straight Connector 626"/>
            <p:cNvCxnSpPr>
              <a:cxnSpLocks noChangeShapeType="1"/>
            </p:cNvCxnSpPr>
            <p:nvPr/>
          </p:nvCxnSpPr>
          <p:spPr bwMode="auto">
            <a:xfrm rot="10800000">
              <a:off x="1692275" y="1993479"/>
              <a:ext cx="19050" cy="0"/>
            </a:xfrm>
            <a:prstGeom prst="line">
              <a:avLst/>
            </a:prstGeom>
            <a:noFill/>
            <a:ln w="28575" algn="ctr">
              <a:solidFill>
                <a:srgbClr val="939905"/>
              </a:solidFill>
              <a:round/>
              <a:headEnd/>
              <a:tailEnd/>
            </a:ln>
          </p:spPr>
        </p:cxnSp>
        <p:cxnSp>
          <p:nvCxnSpPr>
            <p:cNvPr id="34906" name="Straight Connector 627"/>
            <p:cNvCxnSpPr>
              <a:cxnSpLocks noChangeShapeType="1"/>
            </p:cNvCxnSpPr>
            <p:nvPr/>
          </p:nvCxnSpPr>
          <p:spPr bwMode="auto">
            <a:xfrm rot="10800000">
              <a:off x="1630363" y="1945854"/>
              <a:ext cx="38100" cy="0"/>
            </a:xfrm>
            <a:prstGeom prst="line">
              <a:avLst/>
            </a:prstGeom>
            <a:noFill/>
            <a:ln w="28575" algn="ctr">
              <a:solidFill>
                <a:srgbClr val="939905"/>
              </a:solidFill>
              <a:round/>
              <a:headEnd/>
              <a:tailEnd/>
            </a:ln>
          </p:spPr>
        </p:cxnSp>
        <p:cxnSp>
          <p:nvCxnSpPr>
            <p:cNvPr id="34907" name="Straight Connector 628"/>
            <p:cNvCxnSpPr>
              <a:cxnSpLocks noChangeShapeType="1"/>
            </p:cNvCxnSpPr>
            <p:nvPr/>
          </p:nvCxnSpPr>
          <p:spPr bwMode="auto">
            <a:xfrm rot="10800000">
              <a:off x="1706563" y="2009354"/>
              <a:ext cx="15875" cy="0"/>
            </a:xfrm>
            <a:prstGeom prst="line">
              <a:avLst/>
            </a:prstGeom>
            <a:noFill/>
            <a:ln w="28575" algn="ctr">
              <a:solidFill>
                <a:srgbClr val="939905"/>
              </a:solidFill>
              <a:round/>
              <a:headEnd/>
              <a:tailEnd/>
            </a:ln>
          </p:spPr>
        </p:cxnSp>
        <p:cxnSp>
          <p:nvCxnSpPr>
            <p:cNvPr id="34908" name="Straight Connector 629"/>
            <p:cNvCxnSpPr>
              <a:cxnSpLocks noChangeShapeType="1"/>
            </p:cNvCxnSpPr>
            <p:nvPr/>
          </p:nvCxnSpPr>
          <p:spPr bwMode="auto">
            <a:xfrm rot="5400000">
              <a:off x="1508125" y="1923629"/>
              <a:ext cx="20638" cy="0"/>
            </a:xfrm>
            <a:prstGeom prst="line">
              <a:avLst/>
            </a:prstGeom>
            <a:noFill/>
            <a:ln w="28575" algn="ctr">
              <a:solidFill>
                <a:schemeClr val="tx2"/>
              </a:solidFill>
              <a:round/>
              <a:headEnd/>
              <a:tailEnd/>
            </a:ln>
          </p:spPr>
        </p:cxnSp>
        <p:cxnSp>
          <p:nvCxnSpPr>
            <p:cNvPr id="34909" name="Straight Connector 630"/>
            <p:cNvCxnSpPr>
              <a:cxnSpLocks noChangeShapeType="1"/>
            </p:cNvCxnSpPr>
            <p:nvPr/>
          </p:nvCxnSpPr>
          <p:spPr bwMode="auto">
            <a:xfrm rot="5400000" flipH="1" flipV="1">
              <a:off x="1763713" y="2033166"/>
              <a:ext cx="17463" cy="0"/>
            </a:xfrm>
            <a:prstGeom prst="line">
              <a:avLst/>
            </a:prstGeom>
            <a:noFill/>
            <a:ln w="28575" algn="ctr">
              <a:solidFill>
                <a:srgbClr val="939905"/>
              </a:solidFill>
              <a:round/>
              <a:headEnd/>
              <a:tailEnd/>
            </a:ln>
          </p:spPr>
        </p:cxnSp>
        <p:cxnSp>
          <p:nvCxnSpPr>
            <p:cNvPr id="34910" name="Straight Connector 632"/>
            <p:cNvCxnSpPr>
              <a:cxnSpLocks noChangeShapeType="1"/>
            </p:cNvCxnSpPr>
            <p:nvPr/>
          </p:nvCxnSpPr>
          <p:spPr bwMode="auto">
            <a:xfrm rot="5400000">
              <a:off x="1698625" y="2004591"/>
              <a:ext cx="19050" cy="0"/>
            </a:xfrm>
            <a:prstGeom prst="line">
              <a:avLst/>
            </a:prstGeom>
            <a:noFill/>
            <a:ln w="28575" algn="ctr">
              <a:solidFill>
                <a:schemeClr val="tx2"/>
              </a:solidFill>
              <a:round/>
              <a:headEnd/>
              <a:tailEnd/>
            </a:ln>
          </p:spPr>
        </p:cxnSp>
        <p:cxnSp>
          <p:nvCxnSpPr>
            <p:cNvPr id="34911" name="Straight Connector 633"/>
            <p:cNvCxnSpPr>
              <a:cxnSpLocks noChangeShapeType="1"/>
            </p:cNvCxnSpPr>
            <p:nvPr/>
          </p:nvCxnSpPr>
          <p:spPr bwMode="auto">
            <a:xfrm rot="5400000">
              <a:off x="1679575" y="1977604"/>
              <a:ext cx="34925" cy="0"/>
            </a:xfrm>
            <a:prstGeom prst="line">
              <a:avLst/>
            </a:prstGeom>
            <a:noFill/>
            <a:ln w="28575" algn="ctr">
              <a:solidFill>
                <a:schemeClr val="tx2"/>
              </a:solidFill>
              <a:round/>
              <a:headEnd/>
              <a:tailEnd/>
            </a:ln>
          </p:spPr>
        </p:cxnSp>
        <p:cxnSp>
          <p:nvCxnSpPr>
            <p:cNvPr id="34912" name="Straight Connector 634"/>
            <p:cNvCxnSpPr>
              <a:cxnSpLocks noChangeShapeType="1"/>
            </p:cNvCxnSpPr>
            <p:nvPr/>
          </p:nvCxnSpPr>
          <p:spPr bwMode="auto">
            <a:xfrm rot="5400000">
              <a:off x="2022475" y="2222079"/>
              <a:ext cx="23813" cy="0"/>
            </a:xfrm>
            <a:prstGeom prst="line">
              <a:avLst/>
            </a:prstGeom>
            <a:noFill/>
            <a:ln w="28575" algn="ctr">
              <a:solidFill>
                <a:schemeClr val="tx2"/>
              </a:solidFill>
              <a:round/>
              <a:headEnd/>
              <a:tailEnd/>
            </a:ln>
          </p:spPr>
        </p:cxnSp>
        <p:cxnSp>
          <p:nvCxnSpPr>
            <p:cNvPr id="34913" name="Straight Connector 635"/>
            <p:cNvCxnSpPr>
              <a:cxnSpLocks noChangeShapeType="1"/>
            </p:cNvCxnSpPr>
            <p:nvPr/>
          </p:nvCxnSpPr>
          <p:spPr bwMode="auto">
            <a:xfrm rot="5400000">
              <a:off x="1966913" y="2128416"/>
              <a:ext cx="39688" cy="0"/>
            </a:xfrm>
            <a:prstGeom prst="line">
              <a:avLst/>
            </a:prstGeom>
            <a:noFill/>
            <a:ln w="28575" algn="ctr">
              <a:solidFill>
                <a:schemeClr val="tx2"/>
              </a:solidFill>
              <a:round/>
              <a:headEnd/>
              <a:tailEnd/>
            </a:ln>
          </p:spPr>
        </p:cxnSp>
        <p:cxnSp>
          <p:nvCxnSpPr>
            <p:cNvPr id="34914" name="Straight Connector 636"/>
            <p:cNvCxnSpPr>
              <a:cxnSpLocks noChangeShapeType="1"/>
            </p:cNvCxnSpPr>
            <p:nvPr/>
          </p:nvCxnSpPr>
          <p:spPr bwMode="auto">
            <a:xfrm rot="5400000">
              <a:off x="2032000" y="2237954"/>
              <a:ext cx="26988" cy="0"/>
            </a:xfrm>
            <a:prstGeom prst="line">
              <a:avLst/>
            </a:prstGeom>
            <a:noFill/>
            <a:ln w="28575" algn="ctr">
              <a:solidFill>
                <a:schemeClr val="tx2"/>
              </a:solidFill>
              <a:round/>
              <a:headEnd/>
              <a:tailEnd/>
            </a:ln>
          </p:spPr>
        </p:cxnSp>
        <p:cxnSp>
          <p:nvCxnSpPr>
            <p:cNvPr id="34915" name="Straight Connector 637"/>
            <p:cNvCxnSpPr>
              <a:cxnSpLocks noChangeShapeType="1"/>
            </p:cNvCxnSpPr>
            <p:nvPr/>
          </p:nvCxnSpPr>
          <p:spPr bwMode="auto">
            <a:xfrm rot="10800000">
              <a:off x="2044700" y="2247479"/>
              <a:ext cx="12700" cy="0"/>
            </a:xfrm>
            <a:prstGeom prst="line">
              <a:avLst/>
            </a:prstGeom>
            <a:noFill/>
            <a:ln w="28575" algn="ctr">
              <a:solidFill>
                <a:schemeClr val="tx2"/>
              </a:solidFill>
              <a:round/>
              <a:headEnd/>
              <a:tailEnd/>
            </a:ln>
          </p:spPr>
        </p:cxnSp>
        <p:cxnSp>
          <p:nvCxnSpPr>
            <p:cNvPr id="34916" name="Straight Connector 638"/>
            <p:cNvCxnSpPr>
              <a:cxnSpLocks noChangeShapeType="1"/>
            </p:cNvCxnSpPr>
            <p:nvPr/>
          </p:nvCxnSpPr>
          <p:spPr bwMode="auto">
            <a:xfrm rot="10800000">
              <a:off x="2049463" y="2253829"/>
              <a:ext cx="33338" cy="0"/>
            </a:xfrm>
            <a:prstGeom prst="line">
              <a:avLst/>
            </a:prstGeom>
            <a:noFill/>
            <a:ln w="28575" algn="ctr">
              <a:solidFill>
                <a:schemeClr val="tx2"/>
              </a:solidFill>
              <a:round/>
              <a:headEnd/>
              <a:tailEnd/>
            </a:ln>
          </p:spPr>
        </p:cxnSp>
        <p:cxnSp>
          <p:nvCxnSpPr>
            <p:cNvPr id="34917" name="Straight Connector 639"/>
            <p:cNvCxnSpPr>
              <a:cxnSpLocks noChangeShapeType="1"/>
            </p:cNvCxnSpPr>
            <p:nvPr/>
          </p:nvCxnSpPr>
          <p:spPr bwMode="auto">
            <a:xfrm rot="5400000">
              <a:off x="2090738" y="2272879"/>
              <a:ext cx="20638" cy="0"/>
            </a:xfrm>
            <a:prstGeom prst="line">
              <a:avLst/>
            </a:prstGeom>
            <a:noFill/>
            <a:ln w="28575" algn="ctr">
              <a:solidFill>
                <a:schemeClr val="tx2"/>
              </a:solidFill>
              <a:round/>
              <a:headEnd/>
              <a:tailEnd/>
            </a:ln>
          </p:spPr>
        </p:cxnSp>
        <p:cxnSp>
          <p:nvCxnSpPr>
            <p:cNvPr id="34918" name="Straight Connector 640"/>
            <p:cNvCxnSpPr>
              <a:cxnSpLocks noChangeShapeType="1"/>
            </p:cNvCxnSpPr>
            <p:nvPr/>
          </p:nvCxnSpPr>
          <p:spPr bwMode="auto">
            <a:xfrm rot="5400000">
              <a:off x="2206625" y="2317329"/>
              <a:ext cx="23813" cy="0"/>
            </a:xfrm>
            <a:prstGeom prst="line">
              <a:avLst/>
            </a:prstGeom>
            <a:noFill/>
            <a:ln w="28575" algn="ctr">
              <a:solidFill>
                <a:schemeClr val="tx2"/>
              </a:solidFill>
              <a:round/>
              <a:headEnd/>
              <a:tailEnd/>
            </a:ln>
          </p:spPr>
        </p:cxnSp>
        <p:cxnSp>
          <p:nvCxnSpPr>
            <p:cNvPr id="34919" name="Straight Connector 641"/>
            <p:cNvCxnSpPr>
              <a:cxnSpLocks noChangeShapeType="1"/>
            </p:cNvCxnSpPr>
            <p:nvPr/>
          </p:nvCxnSpPr>
          <p:spPr bwMode="auto">
            <a:xfrm rot="5400000">
              <a:off x="2246313" y="2352254"/>
              <a:ext cx="23813" cy="0"/>
            </a:xfrm>
            <a:prstGeom prst="line">
              <a:avLst/>
            </a:prstGeom>
            <a:noFill/>
            <a:ln w="28575" algn="ctr">
              <a:solidFill>
                <a:schemeClr val="tx2"/>
              </a:solidFill>
              <a:round/>
              <a:headEnd/>
              <a:tailEnd/>
            </a:ln>
          </p:spPr>
        </p:cxnSp>
        <p:cxnSp>
          <p:nvCxnSpPr>
            <p:cNvPr id="34920" name="Straight Connector 642"/>
            <p:cNvCxnSpPr>
              <a:cxnSpLocks noChangeShapeType="1"/>
            </p:cNvCxnSpPr>
            <p:nvPr/>
          </p:nvCxnSpPr>
          <p:spPr bwMode="auto">
            <a:xfrm rot="5400000">
              <a:off x="2565400" y="2658641"/>
              <a:ext cx="23813" cy="0"/>
            </a:xfrm>
            <a:prstGeom prst="line">
              <a:avLst/>
            </a:prstGeom>
            <a:noFill/>
            <a:ln w="28575" algn="ctr">
              <a:solidFill>
                <a:schemeClr val="tx2"/>
              </a:solidFill>
              <a:round/>
              <a:headEnd/>
              <a:tailEnd/>
            </a:ln>
          </p:spPr>
        </p:cxnSp>
        <p:cxnSp>
          <p:nvCxnSpPr>
            <p:cNvPr id="34921" name="Straight Connector 644"/>
            <p:cNvCxnSpPr>
              <a:cxnSpLocks noChangeShapeType="1"/>
            </p:cNvCxnSpPr>
            <p:nvPr/>
          </p:nvCxnSpPr>
          <p:spPr bwMode="auto">
            <a:xfrm rot="10800000">
              <a:off x="2160588" y="2304629"/>
              <a:ext cx="19050" cy="0"/>
            </a:xfrm>
            <a:prstGeom prst="line">
              <a:avLst/>
            </a:prstGeom>
            <a:noFill/>
            <a:ln w="28575" algn="ctr">
              <a:solidFill>
                <a:schemeClr val="tx2"/>
              </a:solidFill>
              <a:round/>
              <a:headEnd/>
              <a:tailEnd/>
            </a:ln>
          </p:spPr>
        </p:cxnSp>
        <p:cxnSp>
          <p:nvCxnSpPr>
            <p:cNvPr id="34922" name="Straight Connector 645"/>
            <p:cNvCxnSpPr>
              <a:cxnSpLocks noChangeShapeType="1"/>
            </p:cNvCxnSpPr>
            <p:nvPr/>
          </p:nvCxnSpPr>
          <p:spPr bwMode="auto">
            <a:xfrm rot="10800000">
              <a:off x="2235200" y="2336379"/>
              <a:ext cx="17463" cy="0"/>
            </a:xfrm>
            <a:prstGeom prst="line">
              <a:avLst/>
            </a:prstGeom>
            <a:noFill/>
            <a:ln w="28575" algn="ctr">
              <a:solidFill>
                <a:schemeClr val="tx2"/>
              </a:solidFill>
              <a:round/>
              <a:headEnd/>
              <a:tailEnd/>
            </a:ln>
          </p:spPr>
        </p:cxnSp>
        <p:cxnSp>
          <p:nvCxnSpPr>
            <p:cNvPr id="34923" name="Straight Connector 646"/>
            <p:cNvCxnSpPr>
              <a:cxnSpLocks noChangeShapeType="1"/>
            </p:cNvCxnSpPr>
            <p:nvPr/>
          </p:nvCxnSpPr>
          <p:spPr bwMode="auto">
            <a:xfrm rot="10800000">
              <a:off x="2222500" y="2326854"/>
              <a:ext cx="17463" cy="0"/>
            </a:xfrm>
            <a:prstGeom prst="line">
              <a:avLst/>
            </a:prstGeom>
            <a:noFill/>
            <a:ln w="28575" algn="ctr">
              <a:solidFill>
                <a:schemeClr val="tx2"/>
              </a:solidFill>
              <a:round/>
              <a:headEnd/>
              <a:tailEnd/>
            </a:ln>
          </p:spPr>
        </p:cxnSp>
        <p:cxnSp>
          <p:nvCxnSpPr>
            <p:cNvPr id="34924" name="Straight Connector 647"/>
            <p:cNvCxnSpPr>
              <a:cxnSpLocks noChangeShapeType="1"/>
            </p:cNvCxnSpPr>
            <p:nvPr/>
          </p:nvCxnSpPr>
          <p:spPr bwMode="auto">
            <a:xfrm rot="10800000">
              <a:off x="2074863" y="2263354"/>
              <a:ext cx="30163" cy="0"/>
            </a:xfrm>
            <a:prstGeom prst="line">
              <a:avLst/>
            </a:prstGeom>
            <a:noFill/>
            <a:ln w="28575" algn="ctr">
              <a:solidFill>
                <a:schemeClr val="tx2"/>
              </a:solidFill>
              <a:round/>
              <a:headEnd/>
              <a:tailEnd/>
            </a:ln>
          </p:spPr>
        </p:cxnSp>
        <p:cxnSp>
          <p:nvCxnSpPr>
            <p:cNvPr id="34925" name="Straight Connector 649"/>
            <p:cNvCxnSpPr>
              <a:cxnSpLocks noChangeShapeType="1"/>
            </p:cNvCxnSpPr>
            <p:nvPr/>
          </p:nvCxnSpPr>
          <p:spPr bwMode="auto">
            <a:xfrm rot="10800000">
              <a:off x="2101850" y="2277641"/>
              <a:ext cx="25400" cy="0"/>
            </a:xfrm>
            <a:prstGeom prst="line">
              <a:avLst/>
            </a:prstGeom>
            <a:noFill/>
            <a:ln w="28575" algn="ctr">
              <a:solidFill>
                <a:schemeClr val="tx2"/>
              </a:solidFill>
              <a:round/>
              <a:headEnd/>
              <a:tailEnd/>
            </a:ln>
          </p:spPr>
        </p:cxnSp>
        <p:cxnSp>
          <p:nvCxnSpPr>
            <p:cNvPr id="34926" name="Straight Connector 650"/>
            <p:cNvCxnSpPr>
              <a:cxnSpLocks noChangeShapeType="1"/>
            </p:cNvCxnSpPr>
            <p:nvPr/>
          </p:nvCxnSpPr>
          <p:spPr bwMode="auto">
            <a:xfrm rot="5400000">
              <a:off x="2257425" y="2372891"/>
              <a:ext cx="23813" cy="0"/>
            </a:xfrm>
            <a:prstGeom prst="line">
              <a:avLst/>
            </a:prstGeom>
            <a:noFill/>
            <a:ln w="28575" algn="ctr">
              <a:solidFill>
                <a:schemeClr val="tx2"/>
              </a:solidFill>
              <a:round/>
              <a:headEnd/>
              <a:tailEnd/>
            </a:ln>
          </p:spPr>
        </p:cxnSp>
        <p:cxnSp>
          <p:nvCxnSpPr>
            <p:cNvPr id="34927" name="Straight Connector 651"/>
            <p:cNvCxnSpPr>
              <a:cxnSpLocks noChangeShapeType="1"/>
            </p:cNvCxnSpPr>
            <p:nvPr/>
          </p:nvCxnSpPr>
          <p:spPr bwMode="auto">
            <a:xfrm rot="10800000">
              <a:off x="2173288" y="2310979"/>
              <a:ext cx="50800" cy="0"/>
            </a:xfrm>
            <a:prstGeom prst="line">
              <a:avLst/>
            </a:prstGeom>
            <a:noFill/>
            <a:ln w="28575" algn="ctr">
              <a:solidFill>
                <a:schemeClr val="tx2"/>
              </a:solidFill>
              <a:round/>
              <a:headEnd/>
              <a:tailEnd/>
            </a:ln>
          </p:spPr>
        </p:cxnSp>
        <p:cxnSp>
          <p:nvCxnSpPr>
            <p:cNvPr id="34928" name="Straight Connector 652"/>
            <p:cNvCxnSpPr>
              <a:cxnSpLocks noChangeShapeType="1"/>
            </p:cNvCxnSpPr>
            <p:nvPr/>
          </p:nvCxnSpPr>
          <p:spPr bwMode="auto">
            <a:xfrm rot="10800000">
              <a:off x="2111375" y="2285579"/>
              <a:ext cx="46038" cy="0"/>
            </a:xfrm>
            <a:prstGeom prst="line">
              <a:avLst/>
            </a:prstGeom>
            <a:noFill/>
            <a:ln w="28575" algn="ctr">
              <a:solidFill>
                <a:schemeClr val="tx2"/>
              </a:solidFill>
              <a:round/>
              <a:headEnd/>
              <a:tailEnd/>
            </a:ln>
          </p:spPr>
        </p:cxnSp>
        <p:cxnSp>
          <p:nvCxnSpPr>
            <p:cNvPr id="34929" name="Straight Connector 653"/>
            <p:cNvCxnSpPr>
              <a:cxnSpLocks noChangeShapeType="1"/>
            </p:cNvCxnSpPr>
            <p:nvPr/>
          </p:nvCxnSpPr>
          <p:spPr bwMode="auto">
            <a:xfrm rot="10800000">
              <a:off x="2144713" y="2296691"/>
              <a:ext cx="25400" cy="0"/>
            </a:xfrm>
            <a:prstGeom prst="line">
              <a:avLst/>
            </a:prstGeom>
            <a:noFill/>
            <a:ln w="28575" algn="ctr">
              <a:solidFill>
                <a:schemeClr val="tx2"/>
              </a:solidFill>
              <a:round/>
              <a:headEnd/>
              <a:tailEnd/>
            </a:ln>
          </p:spPr>
        </p:cxnSp>
        <p:cxnSp>
          <p:nvCxnSpPr>
            <p:cNvPr id="34930" name="Straight Connector 656"/>
            <p:cNvCxnSpPr>
              <a:cxnSpLocks noChangeShapeType="1"/>
            </p:cNvCxnSpPr>
            <p:nvPr/>
          </p:nvCxnSpPr>
          <p:spPr bwMode="auto">
            <a:xfrm rot="10800000">
              <a:off x="2787650" y="2861841"/>
              <a:ext cx="19050" cy="0"/>
            </a:xfrm>
            <a:prstGeom prst="line">
              <a:avLst/>
            </a:prstGeom>
            <a:noFill/>
            <a:ln w="28575" algn="ctr">
              <a:solidFill>
                <a:schemeClr val="tx2"/>
              </a:solidFill>
              <a:round/>
              <a:headEnd/>
              <a:tailEnd/>
            </a:ln>
          </p:spPr>
        </p:cxnSp>
        <p:cxnSp>
          <p:nvCxnSpPr>
            <p:cNvPr id="34931" name="Straight Connector 659"/>
            <p:cNvCxnSpPr>
              <a:cxnSpLocks noChangeShapeType="1"/>
            </p:cNvCxnSpPr>
            <p:nvPr/>
          </p:nvCxnSpPr>
          <p:spPr bwMode="auto">
            <a:xfrm rot="10800000">
              <a:off x="2555875" y="2639591"/>
              <a:ext cx="17463" cy="0"/>
            </a:xfrm>
            <a:prstGeom prst="line">
              <a:avLst/>
            </a:prstGeom>
            <a:noFill/>
            <a:ln w="28575" algn="ctr">
              <a:solidFill>
                <a:schemeClr val="tx2"/>
              </a:solidFill>
              <a:round/>
              <a:headEnd/>
              <a:tailEnd/>
            </a:ln>
          </p:spPr>
        </p:cxnSp>
        <p:cxnSp>
          <p:nvCxnSpPr>
            <p:cNvPr id="34932" name="Straight Connector 660"/>
            <p:cNvCxnSpPr>
              <a:cxnSpLocks noChangeShapeType="1"/>
            </p:cNvCxnSpPr>
            <p:nvPr/>
          </p:nvCxnSpPr>
          <p:spPr bwMode="auto">
            <a:xfrm rot="10800000">
              <a:off x="2930525" y="2912641"/>
              <a:ext cx="17463" cy="0"/>
            </a:xfrm>
            <a:prstGeom prst="line">
              <a:avLst/>
            </a:prstGeom>
            <a:noFill/>
            <a:ln w="28575" algn="ctr">
              <a:solidFill>
                <a:schemeClr val="tx2"/>
              </a:solidFill>
              <a:round/>
              <a:headEnd/>
              <a:tailEnd/>
            </a:ln>
          </p:spPr>
        </p:cxnSp>
        <p:cxnSp>
          <p:nvCxnSpPr>
            <p:cNvPr id="34933" name="Straight Connector 661"/>
            <p:cNvCxnSpPr>
              <a:cxnSpLocks noChangeShapeType="1"/>
            </p:cNvCxnSpPr>
            <p:nvPr/>
          </p:nvCxnSpPr>
          <p:spPr bwMode="auto">
            <a:xfrm rot="10800000">
              <a:off x="3059113" y="2972966"/>
              <a:ext cx="17463" cy="0"/>
            </a:xfrm>
            <a:prstGeom prst="line">
              <a:avLst/>
            </a:prstGeom>
            <a:noFill/>
            <a:ln w="28575" algn="ctr">
              <a:solidFill>
                <a:schemeClr val="tx2"/>
              </a:solidFill>
              <a:round/>
              <a:headEnd/>
              <a:tailEnd/>
            </a:ln>
          </p:spPr>
        </p:cxnSp>
        <p:cxnSp>
          <p:nvCxnSpPr>
            <p:cNvPr id="34934" name="Straight Connector 662"/>
            <p:cNvCxnSpPr>
              <a:cxnSpLocks noChangeShapeType="1"/>
            </p:cNvCxnSpPr>
            <p:nvPr/>
          </p:nvCxnSpPr>
          <p:spPr bwMode="auto">
            <a:xfrm rot="5400000">
              <a:off x="3051175" y="2966616"/>
              <a:ext cx="22225" cy="0"/>
            </a:xfrm>
            <a:prstGeom prst="line">
              <a:avLst/>
            </a:prstGeom>
            <a:noFill/>
            <a:ln w="28575" algn="ctr">
              <a:solidFill>
                <a:schemeClr val="tx2"/>
              </a:solidFill>
              <a:round/>
              <a:headEnd/>
              <a:tailEnd/>
            </a:ln>
          </p:spPr>
        </p:cxnSp>
        <p:cxnSp>
          <p:nvCxnSpPr>
            <p:cNvPr id="34935" name="Straight Connector 663"/>
            <p:cNvCxnSpPr>
              <a:cxnSpLocks noChangeShapeType="1"/>
            </p:cNvCxnSpPr>
            <p:nvPr/>
          </p:nvCxnSpPr>
          <p:spPr bwMode="auto">
            <a:xfrm rot="5400000">
              <a:off x="2976563" y="2934866"/>
              <a:ext cx="25400" cy="0"/>
            </a:xfrm>
            <a:prstGeom prst="line">
              <a:avLst/>
            </a:prstGeom>
            <a:noFill/>
            <a:ln w="28575" algn="ctr">
              <a:solidFill>
                <a:schemeClr val="tx2"/>
              </a:solidFill>
              <a:round/>
              <a:headEnd/>
              <a:tailEnd/>
            </a:ln>
          </p:spPr>
        </p:cxnSp>
        <p:cxnSp>
          <p:nvCxnSpPr>
            <p:cNvPr id="34936" name="Straight Connector 670"/>
            <p:cNvCxnSpPr>
              <a:cxnSpLocks noChangeShapeType="1"/>
            </p:cNvCxnSpPr>
            <p:nvPr/>
          </p:nvCxnSpPr>
          <p:spPr bwMode="auto">
            <a:xfrm rot="10800000">
              <a:off x="3128963" y="3182516"/>
              <a:ext cx="17463" cy="0"/>
            </a:xfrm>
            <a:prstGeom prst="line">
              <a:avLst/>
            </a:prstGeom>
            <a:noFill/>
            <a:ln w="28575" algn="ctr">
              <a:solidFill>
                <a:schemeClr val="tx2"/>
              </a:solidFill>
              <a:round/>
              <a:headEnd/>
              <a:tailEnd/>
            </a:ln>
          </p:spPr>
        </p:cxnSp>
        <p:cxnSp>
          <p:nvCxnSpPr>
            <p:cNvPr id="34937" name="Straight Connector 845"/>
            <p:cNvCxnSpPr>
              <a:cxnSpLocks noChangeShapeType="1"/>
            </p:cNvCxnSpPr>
            <p:nvPr/>
          </p:nvCxnSpPr>
          <p:spPr bwMode="auto">
            <a:xfrm rot="10800000">
              <a:off x="1651000" y="1952204"/>
              <a:ext cx="38100" cy="0"/>
            </a:xfrm>
            <a:prstGeom prst="line">
              <a:avLst/>
            </a:prstGeom>
            <a:noFill/>
            <a:ln w="28575" algn="ctr">
              <a:solidFill>
                <a:schemeClr val="tx2"/>
              </a:solidFill>
              <a:round/>
              <a:headEnd/>
              <a:tailEnd/>
            </a:ln>
          </p:spPr>
        </p:cxnSp>
        <p:cxnSp>
          <p:nvCxnSpPr>
            <p:cNvPr id="34938" name="Straight Connector 846"/>
            <p:cNvCxnSpPr>
              <a:cxnSpLocks noChangeShapeType="1"/>
            </p:cNvCxnSpPr>
            <p:nvPr/>
          </p:nvCxnSpPr>
          <p:spPr bwMode="auto">
            <a:xfrm rot="10800000">
              <a:off x="1671638" y="1963316"/>
              <a:ext cx="28575" cy="0"/>
            </a:xfrm>
            <a:prstGeom prst="line">
              <a:avLst/>
            </a:prstGeom>
            <a:noFill/>
            <a:ln w="28575" algn="ctr">
              <a:solidFill>
                <a:schemeClr val="tx2"/>
              </a:solidFill>
              <a:round/>
              <a:headEnd/>
              <a:tailEnd/>
            </a:ln>
          </p:spPr>
        </p:cxnSp>
        <p:cxnSp>
          <p:nvCxnSpPr>
            <p:cNvPr id="34939" name="Straight Connector 851"/>
            <p:cNvCxnSpPr>
              <a:cxnSpLocks noChangeShapeType="1"/>
            </p:cNvCxnSpPr>
            <p:nvPr/>
          </p:nvCxnSpPr>
          <p:spPr bwMode="auto">
            <a:xfrm rot="10800000">
              <a:off x="1711325" y="2015704"/>
              <a:ext cx="50800" cy="0"/>
            </a:xfrm>
            <a:prstGeom prst="line">
              <a:avLst/>
            </a:prstGeom>
            <a:noFill/>
            <a:ln w="28575" algn="ctr">
              <a:solidFill>
                <a:schemeClr val="tx2"/>
              </a:solidFill>
              <a:round/>
              <a:headEnd/>
              <a:tailEnd/>
            </a:ln>
          </p:spPr>
        </p:cxnSp>
        <p:cxnSp>
          <p:nvCxnSpPr>
            <p:cNvPr id="34940" name="Straight Connector 853"/>
            <p:cNvCxnSpPr>
              <a:cxnSpLocks noChangeShapeType="1"/>
            </p:cNvCxnSpPr>
            <p:nvPr/>
          </p:nvCxnSpPr>
          <p:spPr bwMode="auto">
            <a:xfrm rot="10800000">
              <a:off x="1752600" y="2023641"/>
              <a:ext cx="22225" cy="0"/>
            </a:xfrm>
            <a:prstGeom prst="line">
              <a:avLst/>
            </a:prstGeom>
            <a:noFill/>
            <a:ln w="28575" algn="ctr">
              <a:solidFill>
                <a:schemeClr val="tx2"/>
              </a:solidFill>
              <a:round/>
              <a:headEnd/>
              <a:tailEnd/>
            </a:ln>
          </p:spPr>
        </p:cxnSp>
        <p:cxnSp>
          <p:nvCxnSpPr>
            <p:cNvPr id="34941" name="Straight Connector 855"/>
            <p:cNvCxnSpPr>
              <a:cxnSpLocks noChangeShapeType="1"/>
            </p:cNvCxnSpPr>
            <p:nvPr/>
          </p:nvCxnSpPr>
          <p:spPr bwMode="auto">
            <a:xfrm rot="10800000">
              <a:off x="1766888" y="2041104"/>
              <a:ext cx="50800" cy="0"/>
            </a:xfrm>
            <a:prstGeom prst="line">
              <a:avLst/>
            </a:prstGeom>
            <a:noFill/>
            <a:ln w="28575" algn="ctr">
              <a:solidFill>
                <a:schemeClr val="tx2"/>
              </a:solidFill>
              <a:round/>
              <a:headEnd/>
              <a:tailEnd/>
            </a:ln>
          </p:spPr>
        </p:cxnSp>
        <p:cxnSp>
          <p:nvCxnSpPr>
            <p:cNvPr id="34942" name="Straight Connector 856"/>
            <p:cNvCxnSpPr>
              <a:cxnSpLocks noChangeShapeType="1"/>
            </p:cNvCxnSpPr>
            <p:nvPr/>
          </p:nvCxnSpPr>
          <p:spPr bwMode="auto">
            <a:xfrm rot="10800000">
              <a:off x="1812925" y="2049041"/>
              <a:ext cx="20638" cy="0"/>
            </a:xfrm>
            <a:prstGeom prst="line">
              <a:avLst/>
            </a:prstGeom>
            <a:noFill/>
            <a:ln w="28575" algn="ctr">
              <a:solidFill>
                <a:schemeClr val="tx2"/>
              </a:solidFill>
              <a:round/>
              <a:headEnd/>
              <a:tailEnd/>
            </a:ln>
          </p:spPr>
        </p:cxnSp>
        <p:cxnSp>
          <p:nvCxnSpPr>
            <p:cNvPr id="34943" name="Straight Connector 857"/>
            <p:cNvCxnSpPr>
              <a:cxnSpLocks noChangeShapeType="1"/>
            </p:cNvCxnSpPr>
            <p:nvPr/>
          </p:nvCxnSpPr>
          <p:spPr bwMode="auto">
            <a:xfrm rot="10800000">
              <a:off x="1825625" y="2060154"/>
              <a:ext cx="69850" cy="0"/>
            </a:xfrm>
            <a:prstGeom prst="line">
              <a:avLst/>
            </a:prstGeom>
            <a:noFill/>
            <a:ln w="28575" algn="ctr">
              <a:solidFill>
                <a:schemeClr val="tx2"/>
              </a:solidFill>
              <a:round/>
              <a:headEnd/>
              <a:tailEnd/>
            </a:ln>
          </p:spPr>
        </p:cxnSp>
        <p:cxnSp>
          <p:nvCxnSpPr>
            <p:cNvPr id="34944" name="Straight Connector 859"/>
            <p:cNvCxnSpPr>
              <a:cxnSpLocks noChangeShapeType="1"/>
            </p:cNvCxnSpPr>
            <p:nvPr/>
          </p:nvCxnSpPr>
          <p:spPr bwMode="auto">
            <a:xfrm rot="10800000">
              <a:off x="1887538" y="2066504"/>
              <a:ext cx="46038" cy="0"/>
            </a:xfrm>
            <a:prstGeom prst="line">
              <a:avLst/>
            </a:prstGeom>
            <a:noFill/>
            <a:ln w="28575" algn="ctr">
              <a:solidFill>
                <a:schemeClr val="tx2"/>
              </a:solidFill>
              <a:round/>
              <a:headEnd/>
              <a:tailEnd/>
            </a:ln>
          </p:spPr>
        </p:cxnSp>
        <p:cxnSp>
          <p:nvCxnSpPr>
            <p:cNvPr id="34945" name="Straight Connector 861"/>
            <p:cNvCxnSpPr>
              <a:cxnSpLocks noChangeShapeType="1"/>
            </p:cNvCxnSpPr>
            <p:nvPr/>
          </p:nvCxnSpPr>
          <p:spPr bwMode="auto">
            <a:xfrm rot="5400000">
              <a:off x="1920875" y="2077616"/>
              <a:ext cx="20638" cy="0"/>
            </a:xfrm>
            <a:prstGeom prst="line">
              <a:avLst/>
            </a:prstGeom>
            <a:noFill/>
            <a:ln w="28575" algn="ctr">
              <a:solidFill>
                <a:schemeClr val="tx2"/>
              </a:solidFill>
              <a:round/>
              <a:headEnd/>
              <a:tailEnd/>
            </a:ln>
          </p:spPr>
        </p:cxnSp>
        <p:cxnSp>
          <p:nvCxnSpPr>
            <p:cNvPr id="34946" name="Straight Connector 863"/>
            <p:cNvCxnSpPr>
              <a:cxnSpLocks noChangeShapeType="1"/>
            </p:cNvCxnSpPr>
            <p:nvPr/>
          </p:nvCxnSpPr>
          <p:spPr bwMode="auto">
            <a:xfrm rot="10800000">
              <a:off x="1927225" y="2082379"/>
              <a:ext cx="47625" cy="0"/>
            </a:xfrm>
            <a:prstGeom prst="line">
              <a:avLst/>
            </a:prstGeom>
            <a:noFill/>
            <a:ln w="28575" algn="ctr">
              <a:solidFill>
                <a:schemeClr val="tx2"/>
              </a:solidFill>
              <a:round/>
              <a:headEnd/>
              <a:tailEnd/>
            </a:ln>
          </p:spPr>
        </p:cxnSp>
        <p:cxnSp>
          <p:nvCxnSpPr>
            <p:cNvPr id="34947" name="Straight Connector 865"/>
            <p:cNvCxnSpPr>
              <a:cxnSpLocks noChangeShapeType="1"/>
            </p:cNvCxnSpPr>
            <p:nvPr/>
          </p:nvCxnSpPr>
          <p:spPr bwMode="auto">
            <a:xfrm rot="10800000">
              <a:off x="1962150" y="2091904"/>
              <a:ext cx="19050" cy="0"/>
            </a:xfrm>
            <a:prstGeom prst="line">
              <a:avLst/>
            </a:prstGeom>
            <a:noFill/>
            <a:ln w="28575" algn="ctr">
              <a:solidFill>
                <a:schemeClr val="tx2"/>
              </a:solidFill>
              <a:round/>
              <a:headEnd/>
              <a:tailEnd/>
            </a:ln>
          </p:spPr>
        </p:cxnSp>
        <p:cxnSp>
          <p:nvCxnSpPr>
            <p:cNvPr id="34948" name="Straight Connector 868"/>
            <p:cNvCxnSpPr>
              <a:cxnSpLocks noChangeShapeType="1"/>
            </p:cNvCxnSpPr>
            <p:nvPr/>
          </p:nvCxnSpPr>
          <p:spPr bwMode="auto">
            <a:xfrm rot="5400000">
              <a:off x="1965325" y="2106191"/>
              <a:ext cx="28575" cy="0"/>
            </a:xfrm>
            <a:prstGeom prst="line">
              <a:avLst/>
            </a:prstGeom>
            <a:noFill/>
            <a:ln w="28575" algn="ctr">
              <a:solidFill>
                <a:schemeClr val="tx2"/>
              </a:solidFill>
              <a:round/>
              <a:headEnd/>
              <a:tailEnd/>
            </a:ln>
          </p:spPr>
        </p:cxnSp>
        <p:cxnSp>
          <p:nvCxnSpPr>
            <p:cNvPr id="34949" name="Straight Connector 870"/>
            <p:cNvCxnSpPr>
              <a:cxnSpLocks noChangeShapeType="1"/>
            </p:cNvCxnSpPr>
            <p:nvPr/>
          </p:nvCxnSpPr>
          <p:spPr bwMode="auto">
            <a:xfrm rot="10800000">
              <a:off x="2001838" y="2203029"/>
              <a:ext cx="26988" cy="0"/>
            </a:xfrm>
            <a:prstGeom prst="line">
              <a:avLst/>
            </a:prstGeom>
            <a:noFill/>
            <a:ln w="28575" algn="ctr">
              <a:solidFill>
                <a:schemeClr val="tx2"/>
              </a:solidFill>
              <a:round/>
              <a:headEnd/>
              <a:tailEnd/>
            </a:ln>
          </p:spPr>
        </p:cxnSp>
        <p:cxnSp>
          <p:nvCxnSpPr>
            <p:cNvPr id="34950" name="Straight Connector 871"/>
            <p:cNvCxnSpPr>
              <a:cxnSpLocks noChangeShapeType="1"/>
            </p:cNvCxnSpPr>
            <p:nvPr/>
          </p:nvCxnSpPr>
          <p:spPr bwMode="auto">
            <a:xfrm rot="10800000">
              <a:off x="2033588" y="2228429"/>
              <a:ext cx="11113" cy="0"/>
            </a:xfrm>
            <a:prstGeom prst="line">
              <a:avLst/>
            </a:prstGeom>
            <a:noFill/>
            <a:ln w="28575" algn="ctr">
              <a:solidFill>
                <a:schemeClr val="tx2"/>
              </a:solidFill>
              <a:round/>
              <a:headEnd/>
              <a:tailEnd/>
            </a:ln>
          </p:spPr>
        </p:cxnSp>
        <p:cxnSp>
          <p:nvCxnSpPr>
            <p:cNvPr id="34951" name="Straight Connector 873"/>
            <p:cNvCxnSpPr>
              <a:cxnSpLocks noChangeShapeType="1"/>
            </p:cNvCxnSpPr>
            <p:nvPr/>
          </p:nvCxnSpPr>
          <p:spPr bwMode="auto">
            <a:xfrm rot="5400000">
              <a:off x="1978025" y="2160166"/>
              <a:ext cx="38100" cy="0"/>
            </a:xfrm>
            <a:prstGeom prst="line">
              <a:avLst/>
            </a:prstGeom>
            <a:noFill/>
            <a:ln w="28575" algn="ctr">
              <a:solidFill>
                <a:schemeClr val="tx2"/>
              </a:solidFill>
              <a:round/>
              <a:headEnd/>
              <a:tailEnd/>
            </a:ln>
          </p:spPr>
        </p:cxnSp>
        <p:cxnSp>
          <p:nvCxnSpPr>
            <p:cNvPr id="34952" name="Straight Connector 874"/>
            <p:cNvCxnSpPr>
              <a:cxnSpLocks noChangeShapeType="1"/>
            </p:cNvCxnSpPr>
            <p:nvPr/>
          </p:nvCxnSpPr>
          <p:spPr bwMode="auto">
            <a:xfrm rot="5400000">
              <a:off x="1987550" y="2190329"/>
              <a:ext cx="39688" cy="0"/>
            </a:xfrm>
            <a:prstGeom prst="line">
              <a:avLst/>
            </a:prstGeom>
            <a:noFill/>
            <a:ln w="28575" algn="ctr">
              <a:solidFill>
                <a:schemeClr val="tx2"/>
              </a:solidFill>
              <a:round/>
              <a:headEnd/>
              <a:tailEnd/>
            </a:ln>
          </p:spPr>
        </p:cxnSp>
        <p:cxnSp>
          <p:nvCxnSpPr>
            <p:cNvPr id="34953" name="Straight Connector 876"/>
            <p:cNvCxnSpPr>
              <a:cxnSpLocks noChangeShapeType="1"/>
            </p:cNvCxnSpPr>
            <p:nvPr/>
          </p:nvCxnSpPr>
          <p:spPr bwMode="auto">
            <a:xfrm rot="10800000">
              <a:off x="2017713" y="2214141"/>
              <a:ext cx="15875" cy="0"/>
            </a:xfrm>
            <a:prstGeom prst="line">
              <a:avLst/>
            </a:prstGeom>
            <a:noFill/>
            <a:ln w="28575" algn="ctr">
              <a:solidFill>
                <a:schemeClr val="tx2"/>
              </a:solidFill>
              <a:round/>
              <a:headEnd/>
              <a:tailEnd/>
            </a:ln>
          </p:spPr>
        </p:cxnSp>
        <p:cxnSp>
          <p:nvCxnSpPr>
            <p:cNvPr id="34954" name="Straight Connector 890"/>
            <p:cNvCxnSpPr>
              <a:cxnSpLocks noChangeShapeType="1"/>
            </p:cNvCxnSpPr>
            <p:nvPr/>
          </p:nvCxnSpPr>
          <p:spPr bwMode="auto">
            <a:xfrm rot="10800000">
              <a:off x="2246313" y="2342729"/>
              <a:ext cx="17463" cy="0"/>
            </a:xfrm>
            <a:prstGeom prst="line">
              <a:avLst/>
            </a:prstGeom>
            <a:noFill/>
            <a:ln w="28575" algn="ctr">
              <a:solidFill>
                <a:schemeClr val="tx2"/>
              </a:solidFill>
              <a:round/>
              <a:headEnd/>
              <a:tailEnd/>
            </a:ln>
          </p:spPr>
        </p:cxnSp>
        <p:cxnSp>
          <p:nvCxnSpPr>
            <p:cNvPr id="34955" name="Straight Connector 891"/>
            <p:cNvCxnSpPr>
              <a:cxnSpLocks noChangeShapeType="1"/>
            </p:cNvCxnSpPr>
            <p:nvPr/>
          </p:nvCxnSpPr>
          <p:spPr bwMode="auto">
            <a:xfrm rot="10800000">
              <a:off x="2252663" y="2361779"/>
              <a:ext cx="17463" cy="0"/>
            </a:xfrm>
            <a:prstGeom prst="line">
              <a:avLst/>
            </a:prstGeom>
            <a:noFill/>
            <a:ln w="28575" algn="ctr">
              <a:solidFill>
                <a:schemeClr val="tx2"/>
              </a:solidFill>
              <a:round/>
              <a:headEnd/>
              <a:tailEnd/>
            </a:ln>
          </p:spPr>
        </p:cxnSp>
        <p:cxnSp>
          <p:nvCxnSpPr>
            <p:cNvPr id="34956" name="Straight Connector 892"/>
            <p:cNvCxnSpPr>
              <a:cxnSpLocks noChangeShapeType="1"/>
            </p:cNvCxnSpPr>
            <p:nvPr/>
          </p:nvCxnSpPr>
          <p:spPr bwMode="auto">
            <a:xfrm rot="10800000">
              <a:off x="2265363" y="2385591"/>
              <a:ext cx="17463" cy="0"/>
            </a:xfrm>
            <a:prstGeom prst="line">
              <a:avLst/>
            </a:prstGeom>
            <a:noFill/>
            <a:ln w="28575" algn="ctr">
              <a:solidFill>
                <a:schemeClr val="tx2"/>
              </a:solidFill>
              <a:round/>
              <a:headEnd/>
              <a:tailEnd/>
            </a:ln>
          </p:spPr>
        </p:cxnSp>
        <p:cxnSp>
          <p:nvCxnSpPr>
            <p:cNvPr id="34957" name="Straight Connector 893"/>
            <p:cNvCxnSpPr>
              <a:cxnSpLocks noChangeShapeType="1"/>
            </p:cNvCxnSpPr>
            <p:nvPr/>
          </p:nvCxnSpPr>
          <p:spPr bwMode="auto">
            <a:xfrm rot="10800000">
              <a:off x="2276475" y="2410991"/>
              <a:ext cx="17463" cy="0"/>
            </a:xfrm>
            <a:prstGeom prst="line">
              <a:avLst/>
            </a:prstGeom>
            <a:noFill/>
            <a:ln w="28575" algn="ctr">
              <a:solidFill>
                <a:schemeClr val="tx2"/>
              </a:solidFill>
              <a:round/>
              <a:headEnd/>
              <a:tailEnd/>
            </a:ln>
          </p:spPr>
        </p:cxnSp>
        <p:cxnSp>
          <p:nvCxnSpPr>
            <p:cNvPr id="34958" name="Straight Connector 894"/>
            <p:cNvCxnSpPr>
              <a:cxnSpLocks noChangeShapeType="1"/>
            </p:cNvCxnSpPr>
            <p:nvPr/>
          </p:nvCxnSpPr>
          <p:spPr bwMode="auto">
            <a:xfrm rot="10800000">
              <a:off x="2289175" y="2436391"/>
              <a:ext cx="17463" cy="0"/>
            </a:xfrm>
            <a:prstGeom prst="line">
              <a:avLst/>
            </a:prstGeom>
            <a:noFill/>
            <a:ln w="28575" algn="ctr">
              <a:solidFill>
                <a:schemeClr val="tx2"/>
              </a:solidFill>
              <a:round/>
              <a:headEnd/>
              <a:tailEnd/>
            </a:ln>
          </p:spPr>
        </p:cxnSp>
        <p:cxnSp>
          <p:nvCxnSpPr>
            <p:cNvPr id="34959" name="Straight Connector 895"/>
            <p:cNvCxnSpPr>
              <a:cxnSpLocks noChangeShapeType="1"/>
            </p:cNvCxnSpPr>
            <p:nvPr/>
          </p:nvCxnSpPr>
          <p:spPr bwMode="auto">
            <a:xfrm rot="10800000">
              <a:off x="2298700" y="2461791"/>
              <a:ext cx="17463" cy="0"/>
            </a:xfrm>
            <a:prstGeom prst="line">
              <a:avLst/>
            </a:prstGeom>
            <a:noFill/>
            <a:ln w="28575" algn="ctr">
              <a:solidFill>
                <a:schemeClr val="tx2"/>
              </a:solidFill>
              <a:round/>
              <a:headEnd/>
              <a:tailEnd/>
            </a:ln>
          </p:spPr>
        </p:cxnSp>
        <p:cxnSp>
          <p:nvCxnSpPr>
            <p:cNvPr id="34960" name="Straight Connector 896"/>
            <p:cNvCxnSpPr>
              <a:cxnSpLocks noChangeShapeType="1"/>
            </p:cNvCxnSpPr>
            <p:nvPr/>
          </p:nvCxnSpPr>
          <p:spPr bwMode="auto">
            <a:xfrm rot="10800000">
              <a:off x="2306638" y="2471316"/>
              <a:ext cx="17463" cy="0"/>
            </a:xfrm>
            <a:prstGeom prst="line">
              <a:avLst/>
            </a:prstGeom>
            <a:noFill/>
            <a:ln w="28575" algn="ctr">
              <a:solidFill>
                <a:schemeClr val="tx2"/>
              </a:solidFill>
              <a:round/>
              <a:headEnd/>
              <a:tailEnd/>
            </a:ln>
          </p:spPr>
        </p:cxnSp>
        <p:cxnSp>
          <p:nvCxnSpPr>
            <p:cNvPr id="34961" name="Straight Connector 897"/>
            <p:cNvCxnSpPr>
              <a:cxnSpLocks noChangeShapeType="1"/>
            </p:cNvCxnSpPr>
            <p:nvPr/>
          </p:nvCxnSpPr>
          <p:spPr bwMode="auto">
            <a:xfrm rot="10800000">
              <a:off x="2314575" y="2487191"/>
              <a:ext cx="17463" cy="0"/>
            </a:xfrm>
            <a:prstGeom prst="line">
              <a:avLst/>
            </a:prstGeom>
            <a:noFill/>
            <a:ln w="28575" algn="ctr">
              <a:solidFill>
                <a:schemeClr val="tx2"/>
              </a:solidFill>
              <a:round/>
              <a:headEnd/>
              <a:tailEnd/>
            </a:ln>
          </p:spPr>
        </p:cxnSp>
        <p:cxnSp>
          <p:nvCxnSpPr>
            <p:cNvPr id="34962" name="Straight Connector 898"/>
            <p:cNvCxnSpPr>
              <a:cxnSpLocks noChangeShapeType="1"/>
            </p:cNvCxnSpPr>
            <p:nvPr/>
          </p:nvCxnSpPr>
          <p:spPr bwMode="auto">
            <a:xfrm rot="10800000">
              <a:off x="2322513" y="2507829"/>
              <a:ext cx="88900" cy="0"/>
            </a:xfrm>
            <a:prstGeom prst="line">
              <a:avLst/>
            </a:prstGeom>
            <a:noFill/>
            <a:ln w="28575" algn="ctr">
              <a:solidFill>
                <a:schemeClr val="tx2"/>
              </a:solidFill>
              <a:round/>
              <a:headEnd/>
              <a:tailEnd/>
            </a:ln>
          </p:spPr>
        </p:cxnSp>
        <p:cxnSp>
          <p:nvCxnSpPr>
            <p:cNvPr id="34963" name="Straight Connector 900"/>
            <p:cNvCxnSpPr>
              <a:cxnSpLocks noChangeShapeType="1"/>
            </p:cNvCxnSpPr>
            <p:nvPr/>
          </p:nvCxnSpPr>
          <p:spPr bwMode="auto">
            <a:xfrm flipV="1">
              <a:off x="2408238" y="2512591"/>
              <a:ext cx="11113" cy="3175"/>
            </a:xfrm>
            <a:prstGeom prst="line">
              <a:avLst/>
            </a:prstGeom>
            <a:noFill/>
            <a:ln w="28575" algn="ctr">
              <a:solidFill>
                <a:schemeClr val="tx2"/>
              </a:solidFill>
              <a:round/>
              <a:headEnd/>
              <a:tailEnd/>
            </a:ln>
          </p:spPr>
        </p:cxnSp>
        <p:cxnSp>
          <p:nvCxnSpPr>
            <p:cNvPr id="34964" name="Straight Connector 905"/>
            <p:cNvCxnSpPr>
              <a:cxnSpLocks noChangeShapeType="1"/>
            </p:cNvCxnSpPr>
            <p:nvPr/>
          </p:nvCxnSpPr>
          <p:spPr bwMode="auto">
            <a:xfrm flipV="1">
              <a:off x="2416175" y="2522116"/>
              <a:ext cx="11113" cy="1588"/>
            </a:xfrm>
            <a:prstGeom prst="line">
              <a:avLst/>
            </a:prstGeom>
            <a:noFill/>
            <a:ln w="28575" algn="ctr">
              <a:solidFill>
                <a:schemeClr val="tx2"/>
              </a:solidFill>
              <a:round/>
              <a:headEnd/>
              <a:tailEnd/>
            </a:ln>
          </p:spPr>
        </p:cxnSp>
        <p:cxnSp>
          <p:nvCxnSpPr>
            <p:cNvPr id="34965" name="Straight Connector 906"/>
            <p:cNvCxnSpPr>
              <a:cxnSpLocks noChangeShapeType="1"/>
            </p:cNvCxnSpPr>
            <p:nvPr/>
          </p:nvCxnSpPr>
          <p:spPr bwMode="auto">
            <a:xfrm flipV="1">
              <a:off x="2424113" y="2530054"/>
              <a:ext cx="11113" cy="3175"/>
            </a:xfrm>
            <a:prstGeom prst="line">
              <a:avLst/>
            </a:prstGeom>
            <a:noFill/>
            <a:ln w="28575" algn="ctr">
              <a:solidFill>
                <a:schemeClr val="tx2"/>
              </a:solidFill>
              <a:round/>
              <a:headEnd/>
              <a:tailEnd/>
            </a:ln>
          </p:spPr>
        </p:cxnSp>
        <p:cxnSp>
          <p:nvCxnSpPr>
            <p:cNvPr id="34966" name="Straight Connector 907"/>
            <p:cNvCxnSpPr>
              <a:cxnSpLocks noChangeShapeType="1"/>
            </p:cNvCxnSpPr>
            <p:nvPr/>
          </p:nvCxnSpPr>
          <p:spPr bwMode="auto">
            <a:xfrm flipV="1">
              <a:off x="2432050" y="2541166"/>
              <a:ext cx="50800" cy="0"/>
            </a:xfrm>
            <a:prstGeom prst="line">
              <a:avLst/>
            </a:prstGeom>
            <a:noFill/>
            <a:ln w="28575" algn="ctr">
              <a:solidFill>
                <a:schemeClr val="tx2"/>
              </a:solidFill>
              <a:round/>
              <a:headEnd/>
              <a:tailEnd/>
            </a:ln>
          </p:spPr>
        </p:cxnSp>
        <p:cxnSp>
          <p:nvCxnSpPr>
            <p:cNvPr id="34967" name="Straight Connector 908"/>
            <p:cNvCxnSpPr>
              <a:cxnSpLocks noChangeShapeType="1"/>
            </p:cNvCxnSpPr>
            <p:nvPr/>
          </p:nvCxnSpPr>
          <p:spPr bwMode="auto">
            <a:xfrm flipV="1">
              <a:off x="2474913" y="2550691"/>
              <a:ext cx="39688" cy="0"/>
            </a:xfrm>
            <a:prstGeom prst="line">
              <a:avLst/>
            </a:prstGeom>
            <a:noFill/>
            <a:ln w="28575" algn="ctr">
              <a:solidFill>
                <a:schemeClr val="tx2"/>
              </a:solidFill>
              <a:round/>
              <a:headEnd/>
              <a:tailEnd/>
            </a:ln>
          </p:spPr>
        </p:cxnSp>
        <p:cxnSp>
          <p:nvCxnSpPr>
            <p:cNvPr id="34968" name="Straight Connector 911"/>
            <p:cNvCxnSpPr>
              <a:cxnSpLocks noChangeShapeType="1"/>
            </p:cNvCxnSpPr>
            <p:nvPr/>
          </p:nvCxnSpPr>
          <p:spPr bwMode="auto">
            <a:xfrm flipV="1">
              <a:off x="2506663" y="2560216"/>
              <a:ext cx="25400" cy="0"/>
            </a:xfrm>
            <a:prstGeom prst="line">
              <a:avLst/>
            </a:prstGeom>
            <a:noFill/>
            <a:ln w="28575" algn="ctr">
              <a:solidFill>
                <a:schemeClr val="tx2"/>
              </a:solidFill>
              <a:round/>
              <a:headEnd/>
              <a:tailEnd/>
            </a:ln>
          </p:spPr>
        </p:cxnSp>
        <p:cxnSp>
          <p:nvCxnSpPr>
            <p:cNvPr id="34969" name="Straight Connector 913"/>
            <p:cNvCxnSpPr>
              <a:cxnSpLocks noChangeShapeType="1"/>
            </p:cNvCxnSpPr>
            <p:nvPr/>
          </p:nvCxnSpPr>
          <p:spPr bwMode="auto">
            <a:xfrm flipV="1">
              <a:off x="2519363" y="2566566"/>
              <a:ext cx="23813" cy="0"/>
            </a:xfrm>
            <a:prstGeom prst="line">
              <a:avLst/>
            </a:prstGeom>
            <a:noFill/>
            <a:ln w="28575" algn="ctr">
              <a:solidFill>
                <a:schemeClr val="tx2"/>
              </a:solidFill>
              <a:round/>
              <a:headEnd/>
              <a:tailEnd/>
            </a:ln>
          </p:spPr>
        </p:cxnSp>
        <p:cxnSp>
          <p:nvCxnSpPr>
            <p:cNvPr id="34970" name="Straight Connector 914"/>
            <p:cNvCxnSpPr>
              <a:cxnSpLocks noChangeShapeType="1"/>
            </p:cNvCxnSpPr>
            <p:nvPr/>
          </p:nvCxnSpPr>
          <p:spPr bwMode="auto">
            <a:xfrm rot="5400000">
              <a:off x="2266950" y="2398291"/>
              <a:ext cx="23813" cy="0"/>
            </a:xfrm>
            <a:prstGeom prst="line">
              <a:avLst/>
            </a:prstGeom>
            <a:noFill/>
            <a:ln w="28575" algn="ctr">
              <a:solidFill>
                <a:schemeClr val="tx2"/>
              </a:solidFill>
              <a:round/>
              <a:headEnd/>
              <a:tailEnd/>
            </a:ln>
          </p:spPr>
        </p:cxnSp>
        <p:cxnSp>
          <p:nvCxnSpPr>
            <p:cNvPr id="34971" name="Straight Connector 915"/>
            <p:cNvCxnSpPr>
              <a:cxnSpLocks noChangeShapeType="1"/>
            </p:cNvCxnSpPr>
            <p:nvPr/>
          </p:nvCxnSpPr>
          <p:spPr bwMode="auto">
            <a:xfrm rot="5400000">
              <a:off x="2276475" y="2423691"/>
              <a:ext cx="23813" cy="0"/>
            </a:xfrm>
            <a:prstGeom prst="line">
              <a:avLst/>
            </a:prstGeom>
            <a:noFill/>
            <a:ln w="28575" algn="ctr">
              <a:solidFill>
                <a:schemeClr val="tx2"/>
              </a:solidFill>
              <a:round/>
              <a:headEnd/>
              <a:tailEnd/>
            </a:ln>
          </p:spPr>
        </p:cxnSp>
        <p:cxnSp>
          <p:nvCxnSpPr>
            <p:cNvPr id="34972" name="Straight Connector 916"/>
            <p:cNvCxnSpPr>
              <a:cxnSpLocks noChangeShapeType="1"/>
            </p:cNvCxnSpPr>
            <p:nvPr/>
          </p:nvCxnSpPr>
          <p:spPr bwMode="auto">
            <a:xfrm rot="5400000">
              <a:off x="2286000" y="2449091"/>
              <a:ext cx="23813" cy="0"/>
            </a:xfrm>
            <a:prstGeom prst="line">
              <a:avLst/>
            </a:prstGeom>
            <a:noFill/>
            <a:ln w="28575" algn="ctr">
              <a:solidFill>
                <a:schemeClr val="tx2"/>
              </a:solidFill>
              <a:round/>
              <a:headEnd/>
              <a:tailEnd/>
            </a:ln>
          </p:spPr>
        </p:cxnSp>
        <p:cxnSp>
          <p:nvCxnSpPr>
            <p:cNvPr id="34973" name="Straight Connector 917"/>
            <p:cNvCxnSpPr>
              <a:cxnSpLocks noChangeShapeType="1"/>
            </p:cNvCxnSpPr>
            <p:nvPr/>
          </p:nvCxnSpPr>
          <p:spPr bwMode="auto">
            <a:xfrm rot="5400000">
              <a:off x="2308225" y="2479254"/>
              <a:ext cx="22225" cy="0"/>
            </a:xfrm>
            <a:prstGeom prst="line">
              <a:avLst/>
            </a:prstGeom>
            <a:noFill/>
            <a:ln w="28575" algn="ctr">
              <a:solidFill>
                <a:schemeClr val="tx2"/>
              </a:solidFill>
              <a:round/>
              <a:headEnd/>
              <a:tailEnd/>
            </a:ln>
          </p:spPr>
        </p:cxnSp>
        <p:cxnSp>
          <p:nvCxnSpPr>
            <p:cNvPr id="34974" name="Straight Connector 918"/>
            <p:cNvCxnSpPr>
              <a:cxnSpLocks noChangeShapeType="1"/>
            </p:cNvCxnSpPr>
            <p:nvPr/>
          </p:nvCxnSpPr>
          <p:spPr bwMode="auto">
            <a:xfrm rot="5400000">
              <a:off x="2314575" y="2499891"/>
              <a:ext cx="23813" cy="0"/>
            </a:xfrm>
            <a:prstGeom prst="line">
              <a:avLst/>
            </a:prstGeom>
            <a:noFill/>
            <a:ln w="28575" algn="ctr">
              <a:solidFill>
                <a:schemeClr val="tx2"/>
              </a:solidFill>
              <a:round/>
              <a:headEnd/>
              <a:tailEnd/>
            </a:ln>
          </p:spPr>
        </p:cxnSp>
        <p:cxnSp>
          <p:nvCxnSpPr>
            <p:cNvPr id="34975" name="Straight Connector 919"/>
            <p:cNvCxnSpPr>
              <a:cxnSpLocks noChangeShapeType="1"/>
            </p:cNvCxnSpPr>
            <p:nvPr/>
          </p:nvCxnSpPr>
          <p:spPr bwMode="auto">
            <a:xfrm rot="5400000">
              <a:off x="2527300" y="2574504"/>
              <a:ext cx="23813" cy="0"/>
            </a:xfrm>
            <a:prstGeom prst="line">
              <a:avLst/>
            </a:prstGeom>
            <a:noFill/>
            <a:ln w="28575" algn="ctr">
              <a:solidFill>
                <a:schemeClr val="tx2"/>
              </a:solidFill>
              <a:round/>
              <a:headEnd/>
              <a:tailEnd/>
            </a:ln>
          </p:spPr>
        </p:cxnSp>
        <p:cxnSp>
          <p:nvCxnSpPr>
            <p:cNvPr id="34976" name="Straight Connector 920"/>
            <p:cNvCxnSpPr>
              <a:cxnSpLocks noChangeShapeType="1"/>
            </p:cNvCxnSpPr>
            <p:nvPr/>
          </p:nvCxnSpPr>
          <p:spPr bwMode="auto">
            <a:xfrm rot="5400000">
              <a:off x="2527300" y="2614191"/>
              <a:ext cx="61913" cy="0"/>
            </a:xfrm>
            <a:prstGeom prst="line">
              <a:avLst/>
            </a:prstGeom>
            <a:noFill/>
            <a:ln w="28575" algn="ctr">
              <a:solidFill>
                <a:schemeClr val="tx2"/>
              </a:solidFill>
              <a:round/>
              <a:headEnd/>
              <a:tailEnd/>
            </a:ln>
          </p:spPr>
        </p:cxnSp>
        <p:cxnSp>
          <p:nvCxnSpPr>
            <p:cNvPr id="34977" name="Straight Connector 922"/>
            <p:cNvCxnSpPr>
              <a:cxnSpLocks noChangeShapeType="1"/>
            </p:cNvCxnSpPr>
            <p:nvPr/>
          </p:nvCxnSpPr>
          <p:spPr bwMode="auto">
            <a:xfrm rot="10800000">
              <a:off x="2543175" y="2580854"/>
              <a:ext cx="17463" cy="0"/>
            </a:xfrm>
            <a:prstGeom prst="line">
              <a:avLst/>
            </a:prstGeom>
            <a:noFill/>
            <a:ln w="28575" algn="ctr">
              <a:solidFill>
                <a:schemeClr val="tx2"/>
              </a:solidFill>
              <a:round/>
              <a:headEnd/>
              <a:tailEnd/>
            </a:ln>
          </p:spPr>
        </p:cxnSp>
        <p:cxnSp>
          <p:nvCxnSpPr>
            <p:cNvPr id="34978" name="Straight Connector 923"/>
            <p:cNvCxnSpPr>
              <a:cxnSpLocks noChangeShapeType="1"/>
            </p:cNvCxnSpPr>
            <p:nvPr/>
          </p:nvCxnSpPr>
          <p:spPr bwMode="auto">
            <a:xfrm rot="10800000">
              <a:off x="2565400" y="2645941"/>
              <a:ext cx="17463" cy="0"/>
            </a:xfrm>
            <a:prstGeom prst="line">
              <a:avLst/>
            </a:prstGeom>
            <a:noFill/>
            <a:ln w="28575" algn="ctr">
              <a:solidFill>
                <a:schemeClr val="tx2"/>
              </a:solidFill>
              <a:round/>
              <a:headEnd/>
              <a:tailEnd/>
            </a:ln>
          </p:spPr>
        </p:cxnSp>
        <p:cxnSp>
          <p:nvCxnSpPr>
            <p:cNvPr id="34979" name="Straight Connector 924"/>
            <p:cNvCxnSpPr>
              <a:cxnSpLocks noChangeShapeType="1"/>
            </p:cNvCxnSpPr>
            <p:nvPr/>
          </p:nvCxnSpPr>
          <p:spPr bwMode="auto">
            <a:xfrm rot="10800000">
              <a:off x="2574925" y="2664991"/>
              <a:ext cx="19050" cy="0"/>
            </a:xfrm>
            <a:prstGeom prst="line">
              <a:avLst/>
            </a:prstGeom>
            <a:noFill/>
            <a:ln w="28575" algn="ctr">
              <a:solidFill>
                <a:schemeClr val="tx2"/>
              </a:solidFill>
              <a:round/>
              <a:headEnd/>
              <a:tailEnd/>
            </a:ln>
          </p:spPr>
        </p:cxnSp>
        <p:cxnSp>
          <p:nvCxnSpPr>
            <p:cNvPr id="34980" name="Straight Connector 925"/>
            <p:cNvCxnSpPr>
              <a:cxnSpLocks noChangeShapeType="1"/>
            </p:cNvCxnSpPr>
            <p:nvPr/>
          </p:nvCxnSpPr>
          <p:spPr bwMode="auto">
            <a:xfrm rot="10800000">
              <a:off x="2582863" y="2685629"/>
              <a:ext cx="19050" cy="0"/>
            </a:xfrm>
            <a:prstGeom prst="line">
              <a:avLst/>
            </a:prstGeom>
            <a:noFill/>
            <a:ln w="28575" algn="ctr">
              <a:solidFill>
                <a:schemeClr val="tx2"/>
              </a:solidFill>
              <a:round/>
              <a:headEnd/>
              <a:tailEnd/>
            </a:ln>
          </p:spPr>
        </p:cxnSp>
        <p:cxnSp>
          <p:nvCxnSpPr>
            <p:cNvPr id="34981" name="Straight Connector 926"/>
            <p:cNvCxnSpPr>
              <a:cxnSpLocks noChangeShapeType="1"/>
            </p:cNvCxnSpPr>
            <p:nvPr/>
          </p:nvCxnSpPr>
          <p:spPr bwMode="auto">
            <a:xfrm rot="10800000">
              <a:off x="2590800" y="2707854"/>
              <a:ext cx="19050" cy="0"/>
            </a:xfrm>
            <a:prstGeom prst="line">
              <a:avLst/>
            </a:prstGeom>
            <a:noFill/>
            <a:ln w="28575" algn="ctr">
              <a:solidFill>
                <a:schemeClr val="tx2"/>
              </a:solidFill>
              <a:round/>
              <a:headEnd/>
              <a:tailEnd/>
            </a:ln>
          </p:spPr>
        </p:cxnSp>
        <p:cxnSp>
          <p:nvCxnSpPr>
            <p:cNvPr id="34982" name="Straight Connector 927"/>
            <p:cNvCxnSpPr>
              <a:cxnSpLocks noChangeShapeType="1"/>
            </p:cNvCxnSpPr>
            <p:nvPr/>
          </p:nvCxnSpPr>
          <p:spPr bwMode="auto">
            <a:xfrm rot="10800000">
              <a:off x="2603500" y="2739604"/>
              <a:ext cx="17463" cy="0"/>
            </a:xfrm>
            <a:prstGeom prst="line">
              <a:avLst/>
            </a:prstGeom>
            <a:noFill/>
            <a:ln w="28575" algn="ctr">
              <a:solidFill>
                <a:schemeClr val="tx2"/>
              </a:solidFill>
              <a:round/>
              <a:headEnd/>
              <a:tailEnd/>
            </a:ln>
          </p:spPr>
        </p:cxnSp>
        <p:cxnSp>
          <p:nvCxnSpPr>
            <p:cNvPr id="34983" name="Straight Connector 928"/>
            <p:cNvCxnSpPr>
              <a:cxnSpLocks noChangeShapeType="1"/>
            </p:cNvCxnSpPr>
            <p:nvPr/>
          </p:nvCxnSpPr>
          <p:spPr bwMode="auto">
            <a:xfrm rot="10800000">
              <a:off x="2614613" y="2747541"/>
              <a:ext cx="22225" cy="0"/>
            </a:xfrm>
            <a:prstGeom prst="line">
              <a:avLst/>
            </a:prstGeom>
            <a:noFill/>
            <a:ln w="28575" algn="ctr">
              <a:solidFill>
                <a:schemeClr val="tx2"/>
              </a:solidFill>
              <a:round/>
              <a:headEnd/>
              <a:tailEnd/>
            </a:ln>
          </p:spPr>
        </p:cxnSp>
        <p:cxnSp>
          <p:nvCxnSpPr>
            <p:cNvPr id="34984" name="Straight Connector 930"/>
            <p:cNvCxnSpPr>
              <a:cxnSpLocks noChangeShapeType="1"/>
            </p:cNvCxnSpPr>
            <p:nvPr/>
          </p:nvCxnSpPr>
          <p:spPr bwMode="auto">
            <a:xfrm rot="10800000">
              <a:off x="2630488" y="2769766"/>
              <a:ext cx="26988" cy="0"/>
            </a:xfrm>
            <a:prstGeom prst="line">
              <a:avLst/>
            </a:prstGeom>
            <a:noFill/>
            <a:ln w="28575" algn="ctr">
              <a:solidFill>
                <a:schemeClr val="tx2"/>
              </a:solidFill>
              <a:round/>
              <a:headEnd/>
              <a:tailEnd/>
            </a:ln>
          </p:spPr>
        </p:cxnSp>
        <p:cxnSp>
          <p:nvCxnSpPr>
            <p:cNvPr id="34985" name="Straight Connector 931"/>
            <p:cNvCxnSpPr>
              <a:cxnSpLocks noChangeShapeType="1"/>
            </p:cNvCxnSpPr>
            <p:nvPr/>
          </p:nvCxnSpPr>
          <p:spPr bwMode="auto">
            <a:xfrm rot="10800000">
              <a:off x="2644775" y="2785641"/>
              <a:ext cx="30163" cy="0"/>
            </a:xfrm>
            <a:prstGeom prst="line">
              <a:avLst/>
            </a:prstGeom>
            <a:noFill/>
            <a:ln w="28575" algn="ctr">
              <a:solidFill>
                <a:schemeClr val="tx2"/>
              </a:solidFill>
              <a:round/>
              <a:headEnd/>
              <a:tailEnd/>
            </a:ln>
          </p:spPr>
        </p:cxnSp>
        <p:cxnSp>
          <p:nvCxnSpPr>
            <p:cNvPr id="34986" name="Straight Connector 932"/>
            <p:cNvCxnSpPr>
              <a:cxnSpLocks noChangeShapeType="1"/>
            </p:cNvCxnSpPr>
            <p:nvPr/>
          </p:nvCxnSpPr>
          <p:spPr bwMode="auto">
            <a:xfrm rot="10800000">
              <a:off x="2665413" y="2803104"/>
              <a:ext cx="26988" cy="0"/>
            </a:xfrm>
            <a:prstGeom prst="line">
              <a:avLst/>
            </a:prstGeom>
            <a:noFill/>
            <a:ln w="28575" algn="ctr">
              <a:solidFill>
                <a:schemeClr val="tx2"/>
              </a:solidFill>
              <a:round/>
              <a:headEnd/>
              <a:tailEnd/>
            </a:ln>
          </p:spPr>
        </p:cxnSp>
        <p:cxnSp>
          <p:nvCxnSpPr>
            <p:cNvPr id="34987" name="Straight Connector 933"/>
            <p:cNvCxnSpPr>
              <a:cxnSpLocks noChangeShapeType="1"/>
            </p:cNvCxnSpPr>
            <p:nvPr/>
          </p:nvCxnSpPr>
          <p:spPr bwMode="auto">
            <a:xfrm rot="10800000">
              <a:off x="2674938" y="2812629"/>
              <a:ext cx="22225" cy="0"/>
            </a:xfrm>
            <a:prstGeom prst="line">
              <a:avLst/>
            </a:prstGeom>
            <a:noFill/>
            <a:ln w="28575" algn="ctr">
              <a:solidFill>
                <a:schemeClr val="tx2"/>
              </a:solidFill>
              <a:round/>
              <a:headEnd/>
              <a:tailEnd/>
            </a:ln>
          </p:spPr>
        </p:cxnSp>
        <p:cxnSp>
          <p:nvCxnSpPr>
            <p:cNvPr id="34988" name="Straight Connector 937"/>
            <p:cNvCxnSpPr>
              <a:cxnSpLocks noChangeShapeType="1"/>
            </p:cNvCxnSpPr>
            <p:nvPr/>
          </p:nvCxnSpPr>
          <p:spPr bwMode="auto">
            <a:xfrm rot="10800000">
              <a:off x="2689225" y="2830091"/>
              <a:ext cx="31750" cy="0"/>
            </a:xfrm>
            <a:prstGeom prst="line">
              <a:avLst/>
            </a:prstGeom>
            <a:noFill/>
            <a:ln w="28575" algn="ctr">
              <a:solidFill>
                <a:schemeClr val="tx2"/>
              </a:solidFill>
              <a:round/>
              <a:headEnd/>
              <a:tailEnd/>
            </a:ln>
          </p:spPr>
        </p:cxnSp>
        <p:cxnSp>
          <p:nvCxnSpPr>
            <p:cNvPr id="34989" name="Straight Connector 939"/>
            <p:cNvCxnSpPr>
              <a:cxnSpLocks noChangeShapeType="1"/>
            </p:cNvCxnSpPr>
            <p:nvPr/>
          </p:nvCxnSpPr>
          <p:spPr bwMode="auto">
            <a:xfrm rot="10800000">
              <a:off x="2713038" y="2836441"/>
              <a:ext cx="31750" cy="0"/>
            </a:xfrm>
            <a:prstGeom prst="line">
              <a:avLst/>
            </a:prstGeom>
            <a:noFill/>
            <a:ln w="28575" algn="ctr">
              <a:solidFill>
                <a:schemeClr val="tx2"/>
              </a:solidFill>
              <a:round/>
              <a:headEnd/>
              <a:tailEnd/>
            </a:ln>
          </p:spPr>
        </p:cxnSp>
        <p:cxnSp>
          <p:nvCxnSpPr>
            <p:cNvPr id="34990" name="Straight Connector 940"/>
            <p:cNvCxnSpPr>
              <a:cxnSpLocks noChangeShapeType="1"/>
            </p:cNvCxnSpPr>
            <p:nvPr/>
          </p:nvCxnSpPr>
          <p:spPr bwMode="auto">
            <a:xfrm rot="10800000">
              <a:off x="2732088" y="2853904"/>
              <a:ext cx="66675" cy="0"/>
            </a:xfrm>
            <a:prstGeom prst="line">
              <a:avLst/>
            </a:prstGeom>
            <a:noFill/>
            <a:ln w="28575" algn="ctr">
              <a:solidFill>
                <a:schemeClr val="tx2"/>
              </a:solidFill>
              <a:round/>
              <a:headEnd/>
              <a:tailEnd/>
            </a:ln>
          </p:spPr>
        </p:cxnSp>
        <p:cxnSp>
          <p:nvCxnSpPr>
            <p:cNvPr id="34991" name="Straight Connector 943"/>
            <p:cNvCxnSpPr>
              <a:cxnSpLocks noChangeShapeType="1"/>
            </p:cNvCxnSpPr>
            <p:nvPr/>
          </p:nvCxnSpPr>
          <p:spPr bwMode="auto">
            <a:xfrm rot="5400000">
              <a:off x="2578100" y="2674516"/>
              <a:ext cx="22225" cy="0"/>
            </a:xfrm>
            <a:prstGeom prst="line">
              <a:avLst/>
            </a:prstGeom>
            <a:noFill/>
            <a:ln w="28575" algn="ctr">
              <a:solidFill>
                <a:schemeClr val="tx2"/>
              </a:solidFill>
              <a:round/>
              <a:headEnd/>
              <a:tailEnd/>
            </a:ln>
          </p:spPr>
        </p:cxnSp>
        <p:cxnSp>
          <p:nvCxnSpPr>
            <p:cNvPr id="34992" name="Straight Connector 944"/>
            <p:cNvCxnSpPr>
              <a:cxnSpLocks noChangeShapeType="1"/>
            </p:cNvCxnSpPr>
            <p:nvPr/>
          </p:nvCxnSpPr>
          <p:spPr bwMode="auto">
            <a:xfrm rot="5400000">
              <a:off x="2584450" y="2696741"/>
              <a:ext cx="23813" cy="0"/>
            </a:xfrm>
            <a:prstGeom prst="line">
              <a:avLst/>
            </a:prstGeom>
            <a:noFill/>
            <a:ln w="28575" algn="ctr">
              <a:solidFill>
                <a:schemeClr val="tx2"/>
              </a:solidFill>
              <a:round/>
              <a:headEnd/>
              <a:tailEnd/>
            </a:ln>
          </p:spPr>
        </p:cxnSp>
        <p:cxnSp>
          <p:nvCxnSpPr>
            <p:cNvPr id="34993" name="Straight Connector 945"/>
            <p:cNvCxnSpPr>
              <a:cxnSpLocks noChangeShapeType="1"/>
            </p:cNvCxnSpPr>
            <p:nvPr/>
          </p:nvCxnSpPr>
          <p:spPr bwMode="auto">
            <a:xfrm rot="5400000">
              <a:off x="2592388" y="2722141"/>
              <a:ext cx="23813" cy="0"/>
            </a:xfrm>
            <a:prstGeom prst="line">
              <a:avLst/>
            </a:prstGeom>
            <a:noFill/>
            <a:ln w="28575" algn="ctr">
              <a:solidFill>
                <a:schemeClr val="tx2"/>
              </a:solidFill>
              <a:round/>
              <a:headEnd/>
              <a:tailEnd/>
            </a:ln>
          </p:spPr>
        </p:cxnSp>
        <p:cxnSp>
          <p:nvCxnSpPr>
            <p:cNvPr id="34994" name="Straight Connector 946"/>
            <p:cNvCxnSpPr>
              <a:cxnSpLocks noChangeShapeType="1"/>
            </p:cNvCxnSpPr>
            <p:nvPr/>
          </p:nvCxnSpPr>
          <p:spPr bwMode="auto">
            <a:xfrm rot="5400000">
              <a:off x="2622550" y="2757066"/>
              <a:ext cx="23813" cy="0"/>
            </a:xfrm>
            <a:prstGeom prst="line">
              <a:avLst/>
            </a:prstGeom>
            <a:noFill/>
            <a:ln w="28575" algn="ctr">
              <a:solidFill>
                <a:schemeClr val="tx2"/>
              </a:solidFill>
              <a:round/>
              <a:headEnd/>
              <a:tailEnd/>
            </a:ln>
          </p:spPr>
        </p:cxnSp>
        <p:cxnSp>
          <p:nvCxnSpPr>
            <p:cNvPr id="34995" name="Straight Connector 947"/>
            <p:cNvCxnSpPr>
              <a:cxnSpLocks noChangeShapeType="1"/>
            </p:cNvCxnSpPr>
            <p:nvPr/>
          </p:nvCxnSpPr>
          <p:spPr bwMode="auto">
            <a:xfrm rot="5400000">
              <a:off x="2643188" y="2779291"/>
              <a:ext cx="17463" cy="0"/>
            </a:xfrm>
            <a:prstGeom prst="line">
              <a:avLst/>
            </a:prstGeom>
            <a:noFill/>
            <a:ln w="28575" algn="ctr">
              <a:solidFill>
                <a:schemeClr val="tx2"/>
              </a:solidFill>
              <a:round/>
              <a:headEnd/>
              <a:tailEnd/>
            </a:ln>
          </p:spPr>
        </p:cxnSp>
        <p:cxnSp>
          <p:nvCxnSpPr>
            <p:cNvPr id="34996" name="Straight Connector 949"/>
            <p:cNvCxnSpPr>
              <a:cxnSpLocks noChangeShapeType="1"/>
            </p:cNvCxnSpPr>
            <p:nvPr/>
          </p:nvCxnSpPr>
          <p:spPr bwMode="auto">
            <a:xfrm rot="5400000">
              <a:off x="2663825" y="2793579"/>
              <a:ext cx="17463" cy="0"/>
            </a:xfrm>
            <a:prstGeom prst="line">
              <a:avLst/>
            </a:prstGeom>
            <a:noFill/>
            <a:ln w="28575" algn="ctr">
              <a:solidFill>
                <a:schemeClr val="tx2"/>
              </a:solidFill>
              <a:round/>
              <a:headEnd/>
              <a:tailEnd/>
            </a:ln>
          </p:spPr>
        </p:cxnSp>
        <p:cxnSp>
          <p:nvCxnSpPr>
            <p:cNvPr id="34997" name="Straight Connector 950"/>
            <p:cNvCxnSpPr>
              <a:cxnSpLocks noChangeShapeType="1"/>
            </p:cNvCxnSpPr>
            <p:nvPr/>
          </p:nvCxnSpPr>
          <p:spPr bwMode="auto">
            <a:xfrm rot="5400000">
              <a:off x="2681288" y="2822154"/>
              <a:ext cx="17463" cy="0"/>
            </a:xfrm>
            <a:prstGeom prst="line">
              <a:avLst/>
            </a:prstGeom>
            <a:noFill/>
            <a:ln w="28575" algn="ctr">
              <a:solidFill>
                <a:schemeClr val="tx2"/>
              </a:solidFill>
              <a:round/>
              <a:headEnd/>
              <a:tailEnd/>
            </a:ln>
          </p:spPr>
        </p:cxnSp>
        <p:cxnSp>
          <p:nvCxnSpPr>
            <p:cNvPr id="34998" name="Straight Connector 951"/>
            <p:cNvCxnSpPr>
              <a:cxnSpLocks noChangeShapeType="1"/>
            </p:cNvCxnSpPr>
            <p:nvPr/>
          </p:nvCxnSpPr>
          <p:spPr bwMode="auto">
            <a:xfrm rot="5400000">
              <a:off x="2732088" y="2845966"/>
              <a:ext cx="15875" cy="0"/>
            </a:xfrm>
            <a:prstGeom prst="line">
              <a:avLst/>
            </a:prstGeom>
            <a:noFill/>
            <a:ln w="28575" algn="ctr">
              <a:solidFill>
                <a:schemeClr val="tx2"/>
              </a:solidFill>
              <a:round/>
              <a:headEnd/>
              <a:tailEnd/>
            </a:ln>
          </p:spPr>
        </p:cxnSp>
        <p:cxnSp>
          <p:nvCxnSpPr>
            <p:cNvPr id="34999" name="Straight Connector 953"/>
            <p:cNvCxnSpPr>
              <a:cxnSpLocks noChangeShapeType="1"/>
            </p:cNvCxnSpPr>
            <p:nvPr/>
          </p:nvCxnSpPr>
          <p:spPr bwMode="auto">
            <a:xfrm rot="10800000">
              <a:off x="2800350" y="2871366"/>
              <a:ext cx="33338" cy="0"/>
            </a:xfrm>
            <a:prstGeom prst="line">
              <a:avLst/>
            </a:prstGeom>
            <a:noFill/>
            <a:ln w="28575" algn="ctr">
              <a:solidFill>
                <a:schemeClr val="tx2"/>
              </a:solidFill>
              <a:round/>
              <a:headEnd/>
              <a:tailEnd/>
            </a:ln>
          </p:spPr>
        </p:cxnSp>
        <p:cxnSp>
          <p:nvCxnSpPr>
            <p:cNvPr id="35000" name="Straight Connector 955"/>
            <p:cNvCxnSpPr>
              <a:cxnSpLocks noChangeShapeType="1"/>
            </p:cNvCxnSpPr>
            <p:nvPr/>
          </p:nvCxnSpPr>
          <p:spPr bwMode="auto">
            <a:xfrm rot="10800000">
              <a:off x="2820988" y="2879304"/>
              <a:ext cx="33338" cy="0"/>
            </a:xfrm>
            <a:prstGeom prst="line">
              <a:avLst/>
            </a:prstGeom>
            <a:noFill/>
            <a:ln w="28575" algn="ctr">
              <a:solidFill>
                <a:schemeClr val="tx2"/>
              </a:solidFill>
              <a:round/>
              <a:headEnd/>
              <a:tailEnd/>
            </a:ln>
          </p:spPr>
        </p:cxnSp>
        <p:cxnSp>
          <p:nvCxnSpPr>
            <p:cNvPr id="35001" name="Straight Connector 956"/>
            <p:cNvCxnSpPr>
              <a:cxnSpLocks noChangeShapeType="1"/>
            </p:cNvCxnSpPr>
            <p:nvPr/>
          </p:nvCxnSpPr>
          <p:spPr bwMode="auto">
            <a:xfrm rot="10800000">
              <a:off x="2840038" y="2884066"/>
              <a:ext cx="47625" cy="0"/>
            </a:xfrm>
            <a:prstGeom prst="line">
              <a:avLst/>
            </a:prstGeom>
            <a:noFill/>
            <a:ln w="28575" algn="ctr">
              <a:solidFill>
                <a:schemeClr val="tx2"/>
              </a:solidFill>
              <a:round/>
              <a:headEnd/>
              <a:tailEnd/>
            </a:ln>
          </p:spPr>
        </p:cxnSp>
        <p:cxnSp>
          <p:nvCxnSpPr>
            <p:cNvPr id="35002" name="Straight Connector 958"/>
            <p:cNvCxnSpPr>
              <a:cxnSpLocks noChangeShapeType="1"/>
            </p:cNvCxnSpPr>
            <p:nvPr/>
          </p:nvCxnSpPr>
          <p:spPr bwMode="auto">
            <a:xfrm rot="10800000">
              <a:off x="2873375" y="2892004"/>
              <a:ext cx="47625" cy="0"/>
            </a:xfrm>
            <a:prstGeom prst="line">
              <a:avLst/>
            </a:prstGeom>
            <a:noFill/>
            <a:ln w="28575" algn="ctr">
              <a:solidFill>
                <a:schemeClr val="tx2"/>
              </a:solidFill>
              <a:round/>
              <a:headEnd/>
              <a:tailEnd/>
            </a:ln>
          </p:spPr>
        </p:cxnSp>
        <p:cxnSp>
          <p:nvCxnSpPr>
            <p:cNvPr id="35003" name="Straight Connector 959"/>
            <p:cNvCxnSpPr>
              <a:cxnSpLocks noChangeShapeType="1"/>
            </p:cNvCxnSpPr>
            <p:nvPr/>
          </p:nvCxnSpPr>
          <p:spPr bwMode="auto">
            <a:xfrm rot="10800000">
              <a:off x="2908300" y="2904704"/>
              <a:ext cx="25400" cy="0"/>
            </a:xfrm>
            <a:prstGeom prst="line">
              <a:avLst/>
            </a:prstGeom>
            <a:noFill/>
            <a:ln w="28575" algn="ctr">
              <a:solidFill>
                <a:schemeClr val="tx2"/>
              </a:solidFill>
              <a:round/>
              <a:headEnd/>
              <a:tailEnd/>
            </a:ln>
          </p:spPr>
        </p:cxnSp>
        <p:cxnSp>
          <p:nvCxnSpPr>
            <p:cNvPr id="35004" name="Straight Connector 961"/>
            <p:cNvCxnSpPr>
              <a:cxnSpLocks noChangeShapeType="1"/>
            </p:cNvCxnSpPr>
            <p:nvPr/>
          </p:nvCxnSpPr>
          <p:spPr bwMode="auto">
            <a:xfrm rot="10800000">
              <a:off x="2938463" y="2917404"/>
              <a:ext cx="17463" cy="0"/>
            </a:xfrm>
            <a:prstGeom prst="line">
              <a:avLst/>
            </a:prstGeom>
            <a:noFill/>
            <a:ln w="28575" algn="ctr">
              <a:solidFill>
                <a:schemeClr val="tx2"/>
              </a:solidFill>
              <a:round/>
              <a:headEnd/>
              <a:tailEnd/>
            </a:ln>
          </p:spPr>
        </p:cxnSp>
        <p:cxnSp>
          <p:nvCxnSpPr>
            <p:cNvPr id="35005" name="Straight Connector 962"/>
            <p:cNvCxnSpPr>
              <a:cxnSpLocks noChangeShapeType="1"/>
            </p:cNvCxnSpPr>
            <p:nvPr/>
          </p:nvCxnSpPr>
          <p:spPr bwMode="auto">
            <a:xfrm rot="10800000">
              <a:off x="2949575" y="2926929"/>
              <a:ext cx="41275" cy="0"/>
            </a:xfrm>
            <a:prstGeom prst="line">
              <a:avLst/>
            </a:prstGeom>
            <a:noFill/>
            <a:ln w="28575" algn="ctr">
              <a:solidFill>
                <a:schemeClr val="tx2"/>
              </a:solidFill>
              <a:round/>
              <a:headEnd/>
              <a:tailEnd/>
            </a:ln>
          </p:spPr>
        </p:cxnSp>
        <p:cxnSp>
          <p:nvCxnSpPr>
            <p:cNvPr id="35006" name="Straight Connector 965"/>
            <p:cNvCxnSpPr>
              <a:cxnSpLocks noChangeShapeType="1"/>
            </p:cNvCxnSpPr>
            <p:nvPr/>
          </p:nvCxnSpPr>
          <p:spPr bwMode="auto">
            <a:xfrm rot="10800000">
              <a:off x="2989263" y="2941216"/>
              <a:ext cx="22225" cy="0"/>
            </a:xfrm>
            <a:prstGeom prst="line">
              <a:avLst/>
            </a:prstGeom>
            <a:noFill/>
            <a:ln w="28575" algn="ctr">
              <a:solidFill>
                <a:schemeClr val="tx2"/>
              </a:solidFill>
              <a:round/>
              <a:headEnd/>
              <a:tailEnd/>
            </a:ln>
          </p:spPr>
        </p:cxnSp>
        <p:cxnSp>
          <p:nvCxnSpPr>
            <p:cNvPr id="35007" name="Straight Connector 967"/>
            <p:cNvCxnSpPr>
              <a:cxnSpLocks noChangeShapeType="1"/>
            </p:cNvCxnSpPr>
            <p:nvPr/>
          </p:nvCxnSpPr>
          <p:spPr bwMode="auto">
            <a:xfrm rot="10800000">
              <a:off x="3005138" y="2950741"/>
              <a:ext cx="31750" cy="0"/>
            </a:xfrm>
            <a:prstGeom prst="line">
              <a:avLst/>
            </a:prstGeom>
            <a:noFill/>
            <a:ln w="28575" algn="ctr">
              <a:solidFill>
                <a:schemeClr val="tx2"/>
              </a:solidFill>
              <a:round/>
              <a:headEnd/>
              <a:tailEnd/>
            </a:ln>
          </p:spPr>
        </p:cxnSp>
        <p:cxnSp>
          <p:nvCxnSpPr>
            <p:cNvPr id="35008" name="Straight Connector 969"/>
            <p:cNvCxnSpPr>
              <a:cxnSpLocks noChangeShapeType="1"/>
            </p:cNvCxnSpPr>
            <p:nvPr/>
          </p:nvCxnSpPr>
          <p:spPr bwMode="auto">
            <a:xfrm rot="10800000">
              <a:off x="3027363" y="2958679"/>
              <a:ext cx="38100" cy="0"/>
            </a:xfrm>
            <a:prstGeom prst="line">
              <a:avLst/>
            </a:prstGeom>
            <a:noFill/>
            <a:ln w="28575" algn="ctr">
              <a:solidFill>
                <a:schemeClr val="tx2"/>
              </a:solidFill>
              <a:round/>
              <a:headEnd/>
              <a:tailEnd/>
            </a:ln>
          </p:spPr>
        </p:cxnSp>
        <p:cxnSp>
          <p:nvCxnSpPr>
            <p:cNvPr id="35009" name="Straight Connector 971"/>
            <p:cNvCxnSpPr>
              <a:cxnSpLocks noChangeShapeType="1"/>
            </p:cNvCxnSpPr>
            <p:nvPr/>
          </p:nvCxnSpPr>
          <p:spPr bwMode="auto">
            <a:xfrm rot="10800000">
              <a:off x="3068638" y="2992016"/>
              <a:ext cx="19050" cy="0"/>
            </a:xfrm>
            <a:prstGeom prst="line">
              <a:avLst/>
            </a:prstGeom>
            <a:noFill/>
            <a:ln w="28575" algn="ctr">
              <a:solidFill>
                <a:schemeClr val="tx2"/>
              </a:solidFill>
              <a:round/>
              <a:headEnd/>
              <a:tailEnd/>
            </a:ln>
          </p:spPr>
        </p:cxnSp>
        <p:cxnSp>
          <p:nvCxnSpPr>
            <p:cNvPr id="35010" name="Straight Connector 972"/>
            <p:cNvCxnSpPr>
              <a:cxnSpLocks noChangeShapeType="1"/>
            </p:cNvCxnSpPr>
            <p:nvPr/>
          </p:nvCxnSpPr>
          <p:spPr bwMode="auto">
            <a:xfrm rot="10800000">
              <a:off x="3079750" y="3011066"/>
              <a:ext cx="17463" cy="0"/>
            </a:xfrm>
            <a:prstGeom prst="line">
              <a:avLst/>
            </a:prstGeom>
            <a:noFill/>
            <a:ln w="28575" algn="ctr">
              <a:solidFill>
                <a:schemeClr val="tx2"/>
              </a:solidFill>
              <a:round/>
              <a:headEnd/>
              <a:tailEnd/>
            </a:ln>
          </p:spPr>
        </p:cxnSp>
        <p:cxnSp>
          <p:nvCxnSpPr>
            <p:cNvPr id="35011" name="Straight Connector 973"/>
            <p:cNvCxnSpPr>
              <a:cxnSpLocks noChangeShapeType="1"/>
            </p:cNvCxnSpPr>
            <p:nvPr/>
          </p:nvCxnSpPr>
          <p:spPr bwMode="auto">
            <a:xfrm rot="10800000">
              <a:off x="3098800" y="3034879"/>
              <a:ext cx="19050" cy="0"/>
            </a:xfrm>
            <a:prstGeom prst="line">
              <a:avLst/>
            </a:prstGeom>
            <a:noFill/>
            <a:ln w="28575" algn="ctr">
              <a:solidFill>
                <a:schemeClr val="tx2"/>
              </a:solidFill>
              <a:round/>
              <a:headEnd/>
              <a:tailEnd/>
            </a:ln>
          </p:spPr>
        </p:cxnSp>
        <p:cxnSp>
          <p:nvCxnSpPr>
            <p:cNvPr id="35012" name="Straight Connector 974"/>
            <p:cNvCxnSpPr>
              <a:cxnSpLocks noChangeShapeType="1"/>
            </p:cNvCxnSpPr>
            <p:nvPr/>
          </p:nvCxnSpPr>
          <p:spPr bwMode="auto">
            <a:xfrm rot="10800000">
              <a:off x="3087688" y="3019004"/>
              <a:ext cx="17463" cy="0"/>
            </a:xfrm>
            <a:prstGeom prst="line">
              <a:avLst/>
            </a:prstGeom>
            <a:noFill/>
            <a:ln w="28575" algn="ctr">
              <a:solidFill>
                <a:schemeClr val="tx2"/>
              </a:solidFill>
              <a:round/>
              <a:headEnd/>
              <a:tailEnd/>
            </a:ln>
          </p:spPr>
        </p:cxnSp>
        <p:cxnSp>
          <p:nvCxnSpPr>
            <p:cNvPr id="35013" name="Straight Connector 975"/>
            <p:cNvCxnSpPr>
              <a:cxnSpLocks noChangeShapeType="1"/>
            </p:cNvCxnSpPr>
            <p:nvPr/>
          </p:nvCxnSpPr>
          <p:spPr bwMode="auto">
            <a:xfrm rot="10800000">
              <a:off x="3106738" y="3065041"/>
              <a:ext cx="19050" cy="0"/>
            </a:xfrm>
            <a:prstGeom prst="line">
              <a:avLst/>
            </a:prstGeom>
            <a:noFill/>
            <a:ln w="28575" algn="ctr">
              <a:solidFill>
                <a:schemeClr val="tx2"/>
              </a:solidFill>
              <a:round/>
              <a:headEnd/>
              <a:tailEnd/>
            </a:ln>
          </p:spPr>
        </p:cxnSp>
        <p:cxnSp>
          <p:nvCxnSpPr>
            <p:cNvPr id="35014" name="Straight Connector 976"/>
            <p:cNvCxnSpPr>
              <a:cxnSpLocks noChangeShapeType="1"/>
            </p:cNvCxnSpPr>
            <p:nvPr/>
          </p:nvCxnSpPr>
          <p:spPr bwMode="auto">
            <a:xfrm rot="10800000">
              <a:off x="3119438" y="3082504"/>
              <a:ext cx="17463" cy="0"/>
            </a:xfrm>
            <a:prstGeom prst="line">
              <a:avLst/>
            </a:prstGeom>
            <a:noFill/>
            <a:ln w="28575" algn="ctr">
              <a:solidFill>
                <a:schemeClr val="tx2"/>
              </a:solidFill>
              <a:round/>
              <a:headEnd/>
              <a:tailEnd/>
            </a:ln>
          </p:spPr>
        </p:cxnSp>
        <p:cxnSp>
          <p:nvCxnSpPr>
            <p:cNvPr id="35015" name="Straight Connector 978"/>
            <p:cNvCxnSpPr>
              <a:cxnSpLocks noChangeShapeType="1"/>
            </p:cNvCxnSpPr>
            <p:nvPr/>
          </p:nvCxnSpPr>
          <p:spPr bwMode="auto">
            <a:xfrm rot="5400000">
              <a:off x="3063875" y="2984079"/>
              <a:ext cx="20638" cy="0"/>
            </a:xfrm>
            <a:prstGeom prst="line">
              <a:avLst/>
            </a:prstGeom>
            <a:noFill/>
            <a:ln w="28575" algn="ctr">
              <a:solidFill>
                <a:schemeClr val="tx2"/>
              </a:solidFill>
              <a:round/>
              <a:headEnd/>
              <a:tailEnd/>
            </a:ln>
          </p:spPr>
        </p:cxnSp>
        <p:cxnSp>
          <p:nvCxnSpPr>
            <p:cNvPr id="35016" name="Straight Connector 979"/>
            <p:cNvCxnSpPr>
              <a:cxnSpLocks noChangeShapeType="1"/>
            </p:cNvCxnSpPr>
            <p:nvPr/>
          </p:nvCxnSpPr>
          <p:spPr bwMode="auto">
            <a:xfrm rot="5400000">
              <a:off x="3073400" y="3001541"/>
              <a:ext cx="20638" cy="0"/>
            </a:xfrm>
            <a:prstGeom prst="line">
              <a:avLst/>
            </a:prstGeom>
            <a:noFill/>
            <a:ln w="28575" algn="ctr">
              <a:solidFill>
                <a:schemeClr val="tx2"/>
              </a:solidFill>
              <a:round/>
              <a:headEnd/>
              <a:tailEnd/>
            </a:ln>
          </p:spPr>
        </p:cxnSp>
        <p:cxnSp>
          <p:nvCxnSpPr>
            <p:cNvPr id="35017" name="Straight Connector 980"/>
            <p:cNvCxnSpPr>
              <a:cxnSpLocks noChangeShapeType="1"/>
            </p:cNvCxnSpPr>
            <p:nvPr/>
          </p:nvCxnSpPr>
          <p:spPr bwMode="auto">
            <a:xfrm rot="5400000">
              <a:off x="3092450" y="3026941"/>
              <a:ext cx="20638" cy="0"/>
            </a:xfrm>
            <a:prstGeom prst="line">
              <a:avLst/>
            </a:prstGeom>
            <a:noFill/>
            <a:ln w="28575" algn="ctr">
              <a:solidFill>
                <a:schemeClr val="tx2"/>
              </a:solidFill>
              <a:round/>
              <a:headEnd/>
              <a:tailEnd/>
            </a:ln>
          </p:spPr>
        </p:cxnSp>
        <p:cxnSp>
          <p:nvCxnSpPr>
            <p:cNvPr id="35018" name="Straight Connector 981"/>
            <p:cNvCxnSpPr>
              <a:cxnSpLocks noChangeShapeType="1"/>
            </p:cNvCxnSpPr>
            <p:nvPr/>
          </p:nvCxnSpPr>
          <p:spPr bwMode="auto">
            <a:xfrm rot="5400000">
              <a:off x="3095625" y="3050754"/>
              <a:ext cx="31750" cy="0"/>
            </a:xfrm>
            <a:prstGeom prst="line">
              <a:avLst/>
            </a:prstGeom>
            <a:noFill/>
            <a:ln w="28575" algn="ctr">
              <a:solidFill>
                <a:schemeClr val="tx2"/>
              </a:solidFill>
              <a:round/>
              <a:headEnd/>
              <a:tailEnd/>
            </a:ln>
          </p:spPr>
        </p:cxnSp>
        <p:cxnSp>
          <p:nvCxnSpPr>
            <p:cNvPr id="35019" name="Straight Connector 982"/>
            <p:cNvCxnSpPr>
              <a:cxnSpLocks noChangeShapeType="1"/>
            </p:cNvCxnSpPr>
            <p:nvPr/>
          </p:nvCxnSpPr>
          <p:spPr bwMode="auto">
            <a:xfrm rot="5400000">
              <a:off x="3111500" y="3076154"/>
              <a:ext cx="22225" cy="0"/>
            </a:xfrm>
            <a:prstGeom prst="line">
              <a:avLst/>
            </a:prstGeom>
            <a:noFill/>
            <a:ln w="28575" algn="ctr">
              <a:solidFill>
                <a:schemeClr val="tx2"/>
              </a:solidFill>
              <a:round/>
              <a:headEnd/>
              <a:tailEnd/>
            </a:ln>
          </p:spPr>
        </p:cxnSp>
        <p:cxnSp>
          <p:nvCxnSpPr>
            <p:cNvPr id="35020" name="Straight Connector 983"/>
            <p:cNvCxnSpPr>
              <a:cxnSpLocks noChangeShapeType="1"/>
            </p:cNvCxnSpPr>
            <p:nvPr/>
          </p:nvCxnSpPr>
          <p:spPr bwMode="auto">
            <a:xfrm rot="5400000">
              <a:off x="3082925" y="3136479"/>
              <a:ext cx="98425" cy="0"/>
            </a:xfrm>
            <a:prstGeom prst="line">
              <a:avLst/>
            </a:prstGeom>
            <a:noFill/>
            <a:ln w="28575" algn="ctr">
              <a:solidFill>
                <a:schemeClr val="tx2"/>
              </a:solidFill>
              <a:round/>
              <a:headEnd/>
              <a:tailEnd/>
            </a:ln>
          </p:spPr>
        </p:cxnSp>
        <p:cxnSp>
          <p:nvCxnSpPr>
            <p:cNvPr id="35021" name="Straight Connector 984"/>
            <p:cNvCxnSpPr>
              <a:cxnSpLocks noChangeShapeType="1"/>
            </p:cNvCxnSpPr>
            <p:nvPr/>
          </p:nvCxnSpPr>
          <p:spPr bwMode="auto">
            <a:xfrm rot="5400000">
              <a:off x="3130550" y="3198391"/>
              <a:ext cx="20638" cy="0"/>
            </a:xfrm>
            <a:prstGeom prst="line">
              <a:avLst/>
            </a:prstGeom>
            <a:noFill/>
            <a:ln w="28575" algn="ctr">
              <a:solidFill>
                <a:schemeClr val="tx2"/>
              </a:solidFill>
              <a:round/>
              <a:headEnd/>
              <a:tailEnd/>
            </a:ln>
          </p:spPr>
        </p:cxnSp>
        <p:cxnSp>
          <p:nvCxnSpPr>
            <p:cNvPr id="35022" name="Straight Connector 985"/>
            <p:cNvCxnSpPr>
              <a:cxnSpLocks noChangeShapeType="1"/>
            </p:cNvCxnSpPr>
            <p:nvPr/>
          </p:nvCxnSpPr>
          <p:spPr bwMode="auto">
            <a:xfrm rot="5400000">
              <a:off x="3130550" y="3231729"/>
              <a:ext cx="36513" cy="0"/>
            </a:xfrm>
            <a:prstGeom prst="line">
              <a:avLst/>
            </a:prstGeom>
            <a:noFill/>
            <a:ln w="28575" algn="ctr">
              <a:solidFill>
                <a:schemeClr val="tx2"/>
              </a:solidFill>
              <a:round/>
              <a:headEnd/>
              <a:tailEnd/>
            </a:ln>
          </p:spPr>
        </p:cxnSp>
        <p:cxnSp>
          <p:nvCxnSpPr>
            <p:cNvPr id="35023" name="Straight Connector 986"/>
            <p:cNvCxnSpPr>
              <a:cxnSpLocks noChangeShapeType="1"/>
            </p:cNvCxnSpPr>
            <p:nvPr/>
          </p:nvCxnSpPr>
          <p:spPr bwMode="auto">
            <a:xfrm rot="5400000">
              <a:off x="3130550" y="3277766"/>
              <a:ext cx="52388" cy="0"/>
            </a:xfrm>
            <a:prstGeom prst="line">
              <a:avLst/>
            </a:prstGeom>
            <a:noFill/>
            <a:ln w="28575" algn="ctr">
              <a:solidFill>
                <a:schemeClr val="tx2"/>
              </a:solidFill>
              <a:round/>
              <a:headEnd/>
              <a:tailEnd/>
            </a:ln>
          </p:spPr>
        </p:cxnSp>
        <p:cxnSp>
          <p:nvCxnSpPr>
            <p:cNvPr id="35024" name="Straight Connector 987"/>
            <p:cNvCxnSpPr>
              <a:cxnSpLocks noChangeShapeType="1"/>
            </p:cNvCxnSpPr>
            <p:nvPr/>
          </p:nvCxnSpPr>
          <p:spPr bwMode="auto">
            <a:xfrm rot="5400000">
              <a:off x="3175000" y="3325391"/>
              <a:ext cx="20638" cy="0"/>
            </a:xfrm>
            <a:prstGeom prst="line">
              <a:avLst/>
            </a:prstGeom>
            <a:noFill/>
            <a:ln w="28575" algn="ctr">
              <a:solidFill>
                <a:schemeClr val="tx2"/>
              </a:solidFill>
              <a:round/>
              <a:headEnd/>
              <a:tailEnd/>
            </a:ln>
          </p:spPr>
        </p:cxnSp>
        <p:cxnSp>
          <p:nvCxnSpPr>
            <p:cNvPr id="35025" name="Straight Connector 988"/>
            <p:cNvCxnSpPr>
              <a:cxnSpLocks noChangeShapeType="1"/>
            </p:cNvCxnSpPr>
            <p:nvPr/>
          </p:nvCxnSpPr>
          <p:spPr bwMode="auto">
            <a:xfrm rot="5400000">
              <a:off x="3184525" y="3346029"/>
              <a:ext cx="22225" cy="0"/>
            </a:xfrm>
            <a:prstGeom prst="line">
              <a:avLst/>
            </a:prstGeom>
            <a:noFill/>
            <a:ln w="28575" algn="ctr">
              <a:solidFill>
                <a:schemeClr val="tx2"/>
              </a:solidFill>
              <a:round/>
              <a:headEnd/>
              <a:tailEnd/>
            </a:ln>
          </p:spPr>
        </p:cxnSp>
        <p:cxnSp>
          <p:nvCxnSpPr>
            <p:cNvPr id="35026" name="Straight Connector 989"/>
            <p:cNvCxnSpPr>
              <a:cxnSpLocks noChangeShapeType="1"/>
            </p:cNvCxnSpPr>
            <p:nvPr/>
          </p:nvCxnSpPr>
          <p:spPr bwMode="auto">
            <a:xfrm rot="5400000">
              <a:off x="3197225" y="3371429"/>
              <a:ext cx="22225" cy="0"/>
            </a:xfrm>
            <a:prstGeom prst="line">
              <a:avLst/>
            </a:prstGeom>
            <a:noFill/>
            <a:ln w="28575" algn="ctr">
              <a:solidFill>
                <a:schemeClr val="tx2"/>
              </a:solidFill>
              <a:round/>
              <a:headEnd/>
              <a:tailEnd/>
            </a:ln>
          </p:spPr>
        </p:cxnSp>
        <p:cxnSp>
          <p:nvCxnSpPr>
            <p:cNvPr id="35027" name="Straight Connector 990"/>
            <p:cNvCxnSpPr>
              <a:cxnSpLocks noChangeShapeType="1"/>
            </p:cNvCxnSpPr>
            <p:nvPr/>
          </p:nvCxnSpPr>
          <p:spPr bwMode="auto">
            <a:xfrm rot="5400000">
              <a:off x="3213100" y="3396829"/>
              <a:ext cx="22225" cy="0"/>
            </a:xfrm>
            <a:prstGeom prst="line">
              <a:avLst/>
            </a:prstGeom>
            <a:noFill/>
            <a:ln w="28575" algn="ctr">
              <a:solidFill>
                <a:schemeClr val="tx2"/>
              </a:solidFill>
              <a:round/>
              <a:headEnd/>
              <a:tailEnd/>
            </a:ln>
          </p:spPr>
        </p:cxnSp>
        <p:cxnSp>
          <p:nvCxnSpPr>
            <p:cNvPr id="35028" name="Straight Connector 991"/>
            <p:cNvCxnSpPr>
              <a:cxnSpLocks noChangeShapeType="1"/>
            </p:cNvCxnSpPr>
            <p:nvPr/>
          </p:nvCxnSpPr>
          <p:spPr bwMode="auto">
            <a:xfrm rot="5400000">
              <a:off x="3267075" y="3444454"/>
              <a:ext cx="20638" cy="0"/>
            </a:xfrm>
            <a:prstGeom prst="line">
              <a:avLst/>
            </a:prstGeom>
            <a:noFill/>
            <a:ln w="28575" algn="ctr">
              <a:solidFill>
                <a:schemeClr val="tx2"/>
              </a:solidFill>
              <a:round/>
              <a:headEnd/>
              <a:tailEnd/>
            </a:ln>
          </p:spPr>
        </p:cxnSp>
        <p:cxnSp>
          <p:nvCxnSpPr>
            <p:cNvPr id="35029" name="Straight Connector 992"/>
            <p:cNvCxnSpPr>
              <a:cxnSpLocks noChangeShapeType="1"/>
            </p:cNvCxnSpPr>
            <p:nvPr/>
          </p:nvCxnSpPr>
          <p:spPr bwMode="auto">
            <a:xfrm rot="5400000">
              <a:off x="3287713" y="3465091"/>
              <a:ext cx="20638" cy="0"/>
            </a:xfrm>
            <a:prstGeom prst="line">
              <a:avLst/>
            </a:prstGeom>
            <a:noFill/>
            <a:ln w="28575" algn="ctr">
              <a:solidFill>
                <a:schemeClr val="tx2"/>
              </a:solidFill>
              <a:round/>
              <a:headEnd/>
              <a:tailEnd/>
            </a:ln>
          </p:spPr>
        </p:cxnSp>
        <p:cxnSp>
          <p:nvCxnSpPr>
            <p:cNvPr id="35030" name="Straight Connector 993"/>
            <p:cNvCxnSpPr>
              <a:cxnSpLocks noChangeShapeType="1"/>
            </p:cNvCxnSpPr>
            <p:nvPr/>
          </p:nvCxnSpPr>
          <p:spPr bwMode="auto">
            <a:xfrm rot="5400000">
              <a:off x="3389313" y="3484141"/>
              <a:ext cx="22225" cy="0"/>
            </a:xfrm>
            <a:prstGeom prst="line">
              <a:avLst/>
            </a:prstGeom>
            <a:noFill/>
            <a:ln w="28575" algn="ctr">
              <a:solidFill>
                <a:schemeClr val="tx2"/>
              </a:solidFill>
              <a:round/>
              <a:headEnd/>
              <a:tailEnd/>
            </a:ln>
          </p:spPr>
        </p:cxnSp>
        <p:cxnSp>
          <p:nvCxnSpPr>
            <p:cNvPr id="35031" name="Straight Connector 994"/>
            <p:cNvCxnSpPr>
              <a:cxnSpLocks noChangeShapeType="1"/>
            </p:cNvCxnSpPr>
            <p:nvPr/>
          </p:nvCxnSpPr>
          <p:spPr bwMode="auto">
            <a:xfrm rot="5400000">
              <a:off x="3463925" y="3519066"/>
              <a:ext cx="20638" cy="0"/>
            </a:xfrm>
            <a:prstGeom prst="line">
              <a:avLst/>
            </a:prstGeom>
            <a:noFill/>
            <a:ln w="28575" algn="ctr">
              <a:solidFill>
                <a:schemeClr val="tx2"/>
              </a:solidFill>
              <a:round/>
              <a:headEnd/>
              <a:tailEnd/>
            </a:ln>
          </p:spPr>
        </p:cxnSp>
        <p:cxnSp>
          <p:nvCxnSpPr>
            <p:cNvPr id="35032" name="Straight Connector 995"/>
            <p:cNvCxnSpPr>
              <a:cxnSpLocks noChangeShapeType="1"/>
            </p:cNvCxnSpPr>
            <p:nvPr/>
          </p:nvCxnSpPr>
          <p:spPr bwMode="auto">
            <a:xfrm rot="5400000">
              <a:off x="3503613" y="3541291"/>
              <a:ext cx="20638" cy="0"/>
            </a:xfrm>
            <a:prstGeom prst="line">
              <a:avLst/>
            </a:prstGeom>
            <a:noFill/>
            <a:ln w="28575" algn="ctr">
              <a:solidFill>
                <a:schemeClr val="tx2"/>
              </a:solidFill>
              <a:round/>
              <a:headEnd/>
              <a:tailEnd/>
            </a:ln>
          </p:spPr>
        </p:cxnSp>
        <p:cxnSp>
          <p:nvCxnSpPr>
            <p:cNvPr id="35033" name="Straight Connector 998"/>
            <p:cNvCxnSpPr>
              <a:cxnSpLocks noChangeShapeType="1"/>
            </p:cNvCxnSpPr>
            <p:nvPr/>
          </p:nvCxnSpPr>
          <p:spPr bwMode="auto">
            <a:xfrm rot="10800000">
              <a:off x="3136900" y="3212679"/>
              <a:ext cx="17463" cy="0"/>
            </a:xfrm>
            <a:prstGeom prst="line">
              <a:avLst/>
            </a:prstGeom>
            <a:noFill/>
            <a:ln w="28575" algn="ctr">
              <a:solidFill>
                <a:schemeClr val="tx2"/>
              </a:solidFill>
              <a:round/>
              <a:headEnd/>
              <a:tailEnd/>
            </a:ln>
          </p:spPr>
        </p:cxnSp>
        <p:cxnSp>
          <p:nvCxnSpPr>
            <p:cNvPr id="35034" name="Straight Connector 999"/>
            <p:cNvCxnSpPr>
              <a:cxnSpLocks noChangeShapeType="1"/>
            </p:cNvCxnSpPr>
            <p:nvPr/>
          </p:nvCxnSpPr>
          <p:spPr bwMode="auto">
            <a:xfrm rot="10800000">
              <a:off x="3146425" y="3247604"/>
              <a:ext cx="19050" cy="0"/>
            </a:xfrm>
            <a:prstGeom prst="line">
              <a:avLst/>
            </a:prstGeom>
            <a:noFill/>
            <a:ln w="28575" algn="ctr">
              <a:solidFill>
                <a:schemeClr val="tx2"/>
              </a:solidFill>
              <a:round/>
              <a:headEnd/>
              <a:tailEnd/>
            </a:ln>
          </p:spPr>
        </p:cxnSp>
        <p:cxnSp>
          <p:nvCxnSpPr>
            <p:cNvPr id="35035" name="Straight Connector 1000"/>
            <p:cNvCxnSpPr>
              <a:cxnSpLocks noChangeShapeType="1"/>
            </p:cNvCxnSpPr>
            <p:nvPr/>
          </p:nvCxnSpPr>
          <p:spPr bwMode="auto">
            <a:xfrm rot="10800000">
              <a:off x="3154363" y="3304754"/>
              <a:ext cx="19050" cy="0"/>
            </a:xfrm>
            <a:prstGeom prst="line">
              <a:avLst/>
            </a:prstGeom>
            <a:noFill/>
            <a:ln w="28575" algn="ctr">
              <a:solidFill>
                <a:schemeClr val="tx2"/>
              </a:solidFill>
              <a:round/>
              <a:headEnd/>
              <a:tailEnd/>
            </a:ln>
          </p:spPr>
        </p:cxnSp>
        <p:cxnSp>
          <p:nvCxnSpPr>
            <p:cNvPr id="35036" name="Straight Connector 1001"/>
            <p:cNvCxnSpPr>
              <a:cxnSpLocks noChangeShapeType="1"/>
            </p:cNvCxnSpPr>
            <p:nvPr/>
          </p:nvCxnSpPr>
          <p:spPr bwMode="auto">
            <a:xfrm rot="10800000">
              <a:off x="3160713" y="3311104"/>
              <a:ext cx="30163" cy="0"/>
            </a:xfrm>
            <a:prstGeom prst="line">
              <a:avLst/>
            </a:prstGeom>
            <a:noFill/>
            <a:ln w="28575" algn="ctr">
              <a:solidFill>
                <a:schemeClr val="tx2"/>
              </a:solidFill>
              <a:round/>
              <a:headEnd/>
              <a:tailEnd/>
            </a:ln>
          </p:spPr>
        </p:cxnSp>
        <p:cxnSp>
          <p:nvCxnSpPr>
            <p:cNvPr id="35037" name="Straight Connector 1002"/>
            <p:cNvCxnSpPr>
              <a:cxnSpLocks noChangeShapeType="1"/>
            </p:cNvCxnSpPr>
            <p:nvPr/>
          </p:nvCxnSpPr>
          <p:spPr bwMode="auto">
            <a:xfrm rot="10800000">
              <a:off x="3182938" y="3339679"/>
              <a:ext cx="17463" cy="0"/>
            </a:xfrm>
            <a:prstGeom prst="line">
              <a:avLst/>
            </a:prstGeom>
            <a:noFill/>
            <a:ln w="28575" algn="ctr">
              <a:solidFill>
                <a:schemeClr val="tx2"/>
              </a:solidFill>
              <a:round/>
              <a:headEnd/>
              <a:tailEnd/>
            </a:ln>
          </p:spPr>
        </p:cxnSp>
        <p:cxnSp>
          <p:nvCxnSpPr>
            <p:cNvPr id="35038" name="Straight Connector 1003"/>
            <p:cNvCxnSpPr>
              <a:cxnSpLocks noChangeShapeType="1"/>
            </p:cNvCxnSpPr>
            <p:nvPr/>
          </p:nvCxnSpPr>
          <p:spPr bwMode="auto">
            <a:xfrm rot="10800000">
              <a:off x="3195638" y="3357141"/>
              <a:ext cx="17463" cy="0"/>
            </a:xfrm>
            <a:prstGeom prst="line">
              <a:avLst/>
            </a:prstGeom>
            <a:noFill/>
            <a:ln w="28575" algn="ctr">
              <a:solidFill>
                <a:schemeClr val="tx2"/>
              </a:solidFill>
              <a:round/>
              <a:headEnd/>
              <a:tailEnd/>
            </a:ln>
          </p:spPr>
        </p:cxnSp>
        <p:cxnSp>
          <p:nvCxnSpPr>
            <p:cNvPr id="35039" name="Straight Connector 1004"/>
            <p:cNvCxnSpPr>
              <a:cxnSpLocks noChangeShapeType="1"/>
            </p:cNvCxnSpPr>
            <p:nvPr/>
          </p:nvCxnSpPr>
          <p:spPr bwMode="auto">
            <a:xfrm rot="10800000">
              <a:off x="3201988" y="3385716"/>
              <a:ext cx="22225" cy="0"/>
            </a:xfrm>
            <a:prstGeom prst="line">
              <a:avLst/>
            </a:prstGeom>
            <a:noFill/>
            <a:ln w="28575" algn="ctr">
              <a:solidFill>
                <a:schemeClr val="tx2"/>
              </a:solidFill>
              <a:round/>
              <a:headEnd/>
              <a:tailEnd/>
            </a:ln>
          </p:spPr>
        </p:cxnSp>
        <p:cxnSp>
          <p:nvCxnSpPr>
            <p:cNvPr id="35040" name="Straight Connector 1005"/>
            <p:cNvCxnSpPr>
              <a:cxnSpLocks noChangeShapeType="1"/>
            </p:cNvCxnSpPr>
            <p:nvPr/>
          </p:nvCxnSpPr>
          <p:spPr bwMode="auto">
            <a:xfrm rot="10800000">
              <a:off x="3221038" y="3411116"/>
              <a:ext cx="23813" cy="0"/>
            </a:xfrm>
            <a:prstGeom prst="line">
              <a:avLst/>
            </a:prstGeom>
            <a:noFill/>
            <a:ln w="28575" algn="ctr">
              <a:solidFill>
                <a:schemeClr val="tx2"/>
              </a:solidFill>
              <a:round/>
              <a:headEnd/>
              <a:tailEnd/>
            </a:ln>
          </p:spPr>
        </p:cxnSp>
        <p:cxnSp>
          <p:nvCxnSpPr>
            <p:cNvPr id="35041" name="Straight Connector 1006"/>
            <p:cNvCxnSpPr>
              <a:cxnSpLocks noChangeShapeType="1"/>
            </p:cNvCxnSpPr>
            <p:nvPr/>
          </p:nvCxnSpPr>
          <p:spPr bwMode="auto">
            <a:xfrm rot="10800000">
              <a:off x="3236913" y="3422229"/>
              <a:ext cx="17463" cy="0"/>
            </a:xfrm>
            <a:prstGeom prst="line">
              <a:avLst/>
            </a:prstGeom>
            <a:noFill/>
            <a:ln w="28575" algn="ctr">
              <a:solidFill>
                <a:schemeClr val="tx2"/>
              </a:solidFill>
              <a:round/>
              <a:headEnd/>
              <a:tailEnd/>
            </a:ln>
          </p:spPr>
        </p:cxnSp>
        <p:cxnSp>
          <p:nvCxnSpPr>
            <p:cNvPr id="35042" name="Straight Connector 1007"/>
            <p:cNvCxnSpPr>
              <a:cxnSpLocks noChangeShapeType="1"/>
            </p:cNvCxnSpPr>
            <p:nvPr/>
          </p:nvCxnSpPr>
          <p:spPr bwMode="auto">
            <a:xfrm rot="10800000">
              <a:off x="3248025" y="3431754"/>
              <a:ext cx="19050" cy="0"/>
            </a:xfrm>
            <a:prstGeom prst="line">
              <a:avLst/>
            </a:prstGeom>
            <a:noFill/>
            <a:ln w="28575" algn="ctr">
              <a:solidFill>
                <a:schemeClr val="tx2"/>
              </a:solidFill>
              <a:round/>
              <a:headEnd/>
              <a:tailEnd/>
            </a:ln>
          </p:spPr>
        </p:cxnSp>
        <p:cxnSp>
          <p:nvCxnSpPr>
            <p:cNvPr id="35043" name="Straight Connector 1008"/>
            <p:cNvCxnSpPr>
              <a:cxnSpLocks noChangeShapeType="1"/>
            </p:cNvCxnSpPr>
            <p:nvPr/>
          </p:nvCxnSpPr>
          <p:spPr bwMode="auto">
            <a:xfrm rot="10800000">
              <a:off x="3260725" y="3439691"/>
              <a:ext cx="17463" cy="0"/>
            </a:xfrm>
            <a:prstGeom prst="line">
              <a:avLst/>
            </a:prstGeom>
            <a:noFill/>
            <a:ln w="28575" algn="ctr">
              <a:solidFill>
                <a:schemeClr val="tx2"/>
              </a:solidFill>
              <a:round/>
              <a:headEnd/>
              <a:tailEnd/>
            </a:ln>
          </p:spPr>
        </p:cxnSp>
        <p:cxnSp>
          <p:nvCxnSpPr>
            <p:cNvPr id="35044" name="Straight Connector 1009"/>
            <p:cNvCxnSpPr>
              <a:cxnSpLocks noChangeShapeType="1"/>
            </p:cNvCxnSpPr>
            <p:nvPr/>
          </p:nvCxnSpPr>
          <p:spPr bwMode="auto">
            <a:xfrm rot="10800000">
              <a:off x="3278188" y="3453979"/>
              <a:ext cx="23813" cy="0"/>
            </a:xfrm>
            <a:prstGeom prst="line">
              <a:avLst/>
            </a:prstGeom>
            <a:noFill/>
            <a:ln w="28575" algn="ctr">
              <a:solidFill>
                <a:schemeClr val="tx2"/>
              </a:solidFill>
              <a:round/>
              <a:headEnd/>
              <a:tailEnd/>
            </a:ln>
          </p:spPr>
        </p:cxnSp>
        <p:cxnSp>
          <p:nvCxnSpPr>
            <p:cNvPr id="35045" name="Straight Connector 1010"/>
            <p:cNvCxnSpPr>
              <a:cxnSpLocks noChangeShapeType="1"/>
            </p:cNvCxnSpPr>
            <p:nvPr/>
          </p:nvCxnSpPr>
          <p:spPr bwMode="auto">
            <a:xfrm rot="10800000">
              <a:off x="3300413" y="3469854"/>
              <a:ext cx="69850" cy="0"/>
            </a:xfrm>
            <a:prstGeom prst="line">
              <a:avLst/>
            </a:prstGeom>
            <a:noFill/>
            <a:ln w="28575" algn="ctr">
              <a:solidFill>
                <a:schemeClr val="tx2"/>
              </a:solidFill>
              <a:round/>
              <a:headEnd/>
              <a:tailEnd/>
            </a:ln>
          </p:spPr>
        </p:cxnSp>
        <p:cxnSp>
          <p:nvCxnSpPr>
            <p:cNvPr id="35046" name="Straight Connector 1011"/>
            <p:cNvCxnSpPr>
              <a:cxnSpLocks noChangeShapeType="1"/>
            </p:cNvCxnSpPr>
            <p:nvPr/>
          </p:nvCxnSpPr>
          <p:spPr bwMode="auto">
            <a:xfrm rot="10800000">
              <a:off x="3355975" y="3474616"/>
              <a:ext cx="47625" cy="0"/>
            </a:xfrm>
            <a:prstGeom prst="line">
              <a:avLst/>
            </a:prstGeom>
            <a:noFill/>
            <a:ln w="28575" algn="ctr">
              <a:solidFill>
                <a:schemeClr val="tx2"/>
              </a:solidFill>
              <a:round/>
              <a:headEnd/>
              <a:tailEnd/>
            </a:ln>
          </p:spPr>
        </p:cxnSp>
        <p:cxnSp>
          <p:nvCxnSpPr>
            <p:cNvPr id="35047" name="Straight Connector 1012"/>
            <p:cNvCxnSpPr>
              <a:cxnSpLocks noChangeShapeType="1"/>
            </p:cNvCxnSpPr>
            <p:nvPr/>
          </p:nvCxnSpPr>
          <p:spPr bwMode="auto">
            <a:xfrm rot="10800000">
              <a:off x="3400425" y="3495254"/>
              <a:ext cx="50800" cy="0"/>
            </a:xfrm>
            <a:prstGeom prst="line">
              <a:avLst/>
            </a:prstGeom>
            <a:noFill/>
            <a:ln w="28575" algn="ctr">
              <a:solidFill>
                <a:schemeClr val="tx2"/>
              </a:solidFill>
              <a:round/>
              <a:headEnd/>
              <a:tailEnd/>
            </a:ln>
          </p:spPr>
        </p:cxnSp>
        <p:cxnSp>
          <p:nvCxnSpPr>
            <p:cNvPr id="35048" name="Straight Connector 1013"/>
            <p:cNvCxnSpPr>
              <a:cxnSpLocks noChangeShapeType="1"/>
            </p:cNvCxnSpPr>
            <p:nvPr/>
          </p:nvCxnSpPr>
          <p:spPr bwMode="auto">
            <a:xfrm rot="10800000">
              <a:off x="3440113" y="3500016"/>
              <a:ext cx="26988" cy="0"/>
            </a:xfrm>
            <a:prstGeom prst="line">
              <a:avLst/>
            </a:prstGeom>
            <a:noFill/>
            <a:ln w="28575" algn="ctr">
              <a:solidFill>
                <a:schemeClr val="tx2"/>
              </a:solidFill>
              <a:round/>
              <a:headEnd/>
              <a:tailEnd/>
            </a:ln>
          </p:spPr>
        </p:cxnSp>
        <p:cxnSp>
          <p:nvCxnSpPr>
            <p:cNvPr id="35049" name="Straight Connector 1014"/>
            <p:cNvCxnSpPr>
              <a:cxnSpLocks noChangeShapeType="1"/>
            </p:cNvCxnSpPr>
            <p:nvPr/>
          </p:nvCxnSpPr>
          <p:spPr bwMode="auto">
            <a:xfrm rot="10800000">
              <a:off x="3462338" y="3507954"/>
              <a:ext cx="17463" cy="0"/>
            </a:xfrm>
            <a:prstGeom prst="line">
              <a:avLst/>
            </a:prstGeom>
            <a:noFill/>
            <a:ln w="28575" algn="ctr">
              <a:solidFill>
                <a:schemeClr val="tx2"/>
              </a:solidFill>
              <a:round/>
              <a:headEnd/>
              <a:tailEnd/>
            </a:ln>
          </p:spPr>
        </p:cxnSp>
        <p:cxnSp>
          <p:nvCxnSpPr>
            <p:cNvPr id="35050" name="Straight Connector 1015"/>
            <p:cNvCxnSpPr>
              <a:cxnSpLocks noChangeShapeType="1"/>
            </p:cNvCxnSpPr>
            <p:nvPr/>
          </p:nvCxnSpPr>
          <p:spPr bwMode="auto">
            <a:xfrm rot="10800000">
              <a:off x="3473450" y="3525416"/>
              <a:ext cx="19050" cy="0"/>
            </a:xfrm>
            <a:prstGeom prst="line">
              <a:avLst/>
            </a:prstGeom>
            <a:noFill/>
            <a:ln w="28575" algn="ctr">
              <a:solidFill>
                <a:schemeClr val="tx2"/>
              </a:solidFill>
              <a:round/>
              <a:headEnd/>
              <a:tailEnd/>
            </a:ln>
          </p:spPr>
        </p:cxnSp>
        <p:cxnSp>
          <p:nvCxnSpPr>
            <p:cNvPr id="35051" name="Straight Connector 1016"/>
            <p:cNvCxnSpPr>
              <a:cxnSpLocks noChangeShapeType="1"/>
            </p:cNvCxnSpPr>
            <p:nvPr/>
          </p:nvCxnSpPr>
          <p:spPr bwMode="auto">
            <a:xfrm rot="10800000">
              <a:off x="3486150" y="3531766"/>
              <a:ext cx="34925" cy="0"/>
            </a:xfrm>
            <a:prstGeom prst="line">
              <a:avLst/>
            </a:prstGeom>
            <a:noFill/>
            <a:ln w="28575" algn="ctr">
              <a:solidFill>
                <a:schemeClr val="tx2"/>
              </a:solidFill>
              <a:round/>
              <a:headEnd/>
              <a:tailEnd/>
            </a:ln>
          </p:spPr>
        </p:cxnSp>
        <p:cxnSp>
          <p:nvCxnSpPr>
            <p:cNvPr id="35052" name="Straight Connector 1017"/>
            <p:cNvCxnSpPr>
              <a:cxnSpLocks noChangeShapeType="1"/>
            </p:cNvCxnSpPr>
            <p:nvPr/>
          </p:nvCxnSpPr>
          <p:spPr bwMode="auto">
            <a:xfrm rot="10800000">
              <a:off x="3513138" y="3550816"/>
              <a:ext cx="31750" cy="0"/>
            </a:xfrm>
            <a:prstGeom prst="line">
              <a:avLst/>
            </a:prstGeom>
            <a:noFill/>
            <a:ln w="28575" algn="ctr">
              <a:solidFill>
                <a:schemeClr val="tx2"/>
              </a:solidFill>
              <a:round/>
              <a:headEnd/>
              <a:tailEnd/>
            </a:ln>
          </p:spPr>
        </p:cxnSp>
        <p:cxnSp>
          <p:nvCxnSpPr>
            <p:cNvPr id="35053" name="Straight Connector 1018"/>
            <p:cNvCxnSpPr>
              <a:cxnSpLocks noChangeShapeType="1"/>
            </p:cNvCxnSpPr>
            <p:nvPr/>
          </p:nvCxnSpPr>
          <p:spPr bwMode="auto">
            <a:xfrm rot="10800000">
              <a:off x="3541713" y="3557166"/>
              <a:ext cx="26988" cy="0"/>
            </a:xfrm>
            <a:prstGeom prst="line">
              <a:avLst/>
            </a:prstGeom>
            <a:noFill/>
            <a:ln w="28575" algn="ctr">
              <a:solidFill>
                <a:schemeClr val="tx2"/>
              </a:solidFill>
              <a:round/>
              <a:headEnd/>
              <a:tailEnd/>
            </a:ln>
          </p:spPr>
        </p:cxnSp>
        <p:cxnSp>
          <p:nvCxnSpPr>
            <p:cNvPr id="35054" name="Straight Connector 1019"/>
            <p:cNvCxnSpPr>
              <a:cxnSpLocks noChangeShapeType="1"/>
            </p:cNvCxnSpPr>
            <p:nvPr/>
          </p:nvCxnSpPr>
          <p:spPr bwMode="auto">
            <a:xfrm rot="10800000">
              <a:off x="3563938" y="3568279"/>
              <a:ext cx="41275" cy="0"/>
            </a:xfrm>
            <a:prstGeom prst="line">
              <a:avLst/>
            </a:prstGeom>
            <a:noFill/>
            <a:ln w="28575" algn="ctr">
              <a:solidFill>
                <a:schemeClr val="tx2"/>
              </a:solidFill>
              <a:round/>
              <a:headEnd/>
              <a:tailEnd/>
            </a:ln>
          </p:spPr>
        </p:cxnSp>
        <p:cxnSp>
          <p:nvCxnSpPr>
            <p:cNvPr id="35055" name="Straight Connector 1035"/>
            <p:cNvCxnSpPr>
              <a:cxnSpLocks noChangeShapeType="1"/>
            </p:cNvCxnSpPr>
            <p:nvPr/>
          </p:nvCxnSpPr>
          <p:spPr bwMode="auto">
            <a:xfrm rot="10800000">
              <a:off x="3587750" y="3574629"/>
              <a:ext cx="31750" cy="0"/>
            </a:xfrm>
            <a:prstGeom prst="line">
              <a:avLst/>
            </a:prstGeom>
            <a:noFill/>
            <a:ln w="28575" algn="ctr">
              <a:solidFill>
                <a:schemeClr val="tx2"/>
              </a:solidFill>
              <a:round/>
              <a:headEnd/>
              <a:tailEnd/>
            </a:ln>
          </p:spPr>
        </p:cxnSp>
        <p:cxnSp>
          <p:nvCxnSpPr>
            <p:cNvPr id="35056" name="Straight Connector 1037"/>
            <p:cNvCxnSpPr>
              <a:cxnSpLocks noChangeShapeType="1"/>
            </p:cNvCxnSpPr>
            <p:nvPr/>
          </p:nvCxnSpPr>
          <p:spPr bwMode="auto">
            <a:xfrm rot="5400000">
              <a:off x="3605213" y="3577804"/>
              <a:ext cx="17463" cy="0"/>
            </a:xfrm>
            <a:prstGeom prst="line">
              <a:avLst/>
            </a:prstGeom>
            <a:noFill/>
            <a:ln w="28575" algn="ctr">
              <a:solidFill>
                <a:schemeClr val="tx2"/>
              </a:solidFill>
              <a:round/>
              <a:headEnd/>
              <a:tailEnd/>
            </a:ln>
          </p:spPr>
        </p:cxnSp>
        <p:cxnSp>
          <p:nvCxnSpPr>
            <p:cNvPr id="35057" name="Straight Connector 1039"/>
            <p:cNvCxnSpPr>
              <a:cxnSpLocks noChangeShapeType="1"/>
            </p:cNvCxnSpPr>
            <p:nvPr/>
          </p:nvCxnSpPr>
          <p:spPr bwMode="auto">
            <a:xfrm rot="5400000">
              <a:off x="3629025" y="3619079"/>
              <a:ext cx="33338" cy="0"/>
            </a:xfrm>
            <a:prstGeom prst="line">
              <a:avLst/>
            </a:prstGeom>
            <a:noFill/>
            <a:ln w="28575" algn="ctr">
              <a:solidFill>
                <a:schemeClr val="tx2"/>
              </a:solidFill>
              <a:round/>
              <a:headEnd/>
              <a:tailEnd/>
            </a:ln>
          </p:spPr>
        </p:cxnSp>
        <p:cxnSp>
          <p:nvCxnSpPr>
            <p:cNvPr id="35058" name="Straight Connector 1040"/>
            <p:cNvCxnSpPr>
              <a:cxnSpLocks noChangeShapeType="1"/>
            </p:cNvCxnSpPr>
            <p:nvPr/>
          </p:nvCxnSpPr>
          <p:spPr bwMode="auto">
            <a:xfrm rot="5400000">
              <a:off x="3638550" y="3644479"/>
              <a:ext cx="34925" cy="0"/>
            </a:xfrm>
            <a:prstGeom prst="line">
              <a:avLst/>
            </a:prstGeom>
            <a:noFill/>
            <a:ln w="28575" algn="ctr">
              <a:solidFill>
                <a:schemeClr val="tx2"/>
              </a:solidFill>
              <a:round/>
              <a:headEnd/>
              <a:tailEnd/>
            </a:ln>
          </p:spPr>
        </p:cxnSp>
        <p:cxnSp>
          <p:nvCxnSpPr>
            <p:cNvPr id="35059" name="Straight Connector 1041"/>
            <p:cNvCxnSpPr>
              <a:cxnSpLocks noChangeShapeType="1"/>
            </p:cNvCxnSpPr>
            <p:nvPr/>
          </p:nvCxnSpPr>
          <p:spPr bwMode="auto">
            <a:xfrm rot="5400000">
              <a:off x="3641725" y="3665116"/>
              <a:ext cx="41275" cy="0"/>
            </a:xfrm>
            <a:prstGeom prst="line">
              <a:avLst/>
            </a:prstGeom>
            <a:noFill/>
            <a:ln w="28575" algn="ctr">
              <a:solidFill>
                <a:schemeClr val="tx2"/>
              </a:solidFill>
              <a:round/>
              <a:headEnd/>
              <a:tailEnd/>
            </a:ln>
          </p:spPr>
        </p:cxnSp>
        <p:cxnSp>
          <p:nvCxnSpPr>
            <p:cNvPr id="35060" name="Straight Connector 1042"/>
            <p:cNvCxnSpPr>
              <a:cxnSpLocks noChangeShapeType="1"/>
            </p:cNvCxnSpPr>
            <p:nvPr/>
          </p:nvCxnSpPr>
          <p:spPr bwMode="auto">
            <a:xfrm rot="5400000">
              <a:off x="3665538" y="3700041"/>
              <a:ext cx="38100" cy="0"/>
            </a:xfrm>
            <a:prstGeom prst="line">
              <a:avLst/>
            </a:prstGeom>
            <a:noFill/>
            <a:ln w="28575" algn="ctr">
              <a:solidFill>
                <a:schemeClr val="tx2"/>
              </a:solidFill>
              <a:round/>
              <a:headEnd/>
              <a:tailEnd/>
            </a:ln>
          </p:spPr>
        </p:cxnSp>
        <p:cxnSp>
          <p:nvCxnSpPr>
            <p:cNvPr id="35061" name="Straight Connector 1043"/>
            <p:cNvCxnSpPr>
              <a:cxnSpLocks noChangeShapeType="1"/>
            </p:cNvCxnSpPr>
            <p:nvPr/>
          </p:nvCxnSpPr>
          <p:spPr bwMode="auto">
            <a:xfrm rot="5400000">
              <a:off x="3621088" y="3779416"/>
              <a:ext cx="136525" cy="0"/>
            </a:xfrm>
            <a:prstGeom prst="line">
              <a:avLst/>
            </a:prstGeom>
            <a:noFill/>
            <a:ln w="28575" algn="ctr">
              <a:solidFill>
                <a:schemeClr val="tx2"/>
              </a:solidFill>
              <a:round/>
              <a:headEnd/>
              <a:tailEnd/>
            </a:ln>
          </p:spPr>
        </p:cxnSp>
        <p:cxnSp>
          <p:nvCxnSpPr>
            <p:cNvPr id="35062" name="Straight Connector 1044"/>
            <p:cNvCxnSpPr>
              <a:cxnSpLocks noChangeShapeType="1"/>
            </p:cNvCxnSpPr>
            <p:nvPr/>
          </p:nvCxnSpPr>
          <p:spPr bwMode="auto">
            <a:xfrm rot="5400000">
              <a:off x="3675063" y="3860379"/>
              <a:ext cx="50800" cy="0"/>
            </a:xfrm>
            <a:prstGeom prst="line">
              <a:avLst/>
            </a:prstGeom>
            <a:noFill/>
            <a:ln w="28575" algn="ctr">
              <a:solidFill>
                <a:schemeClr val="tx2"/>
              </a:solidFill>
              <a:round/>
              <a:headEnd/>
              <a:tailEnd/>
            </a:ln>
          </p:spPr>
        </p:cxnSp>
        <p:cxnSp>
          <p:nvCxnSpPr>
            <p:cNvPr id="35063" name="Straight Connector 1045"/>
            <p:cNvCxnSpPr>
              <a:cxnSpLocks noChangeShapeType="1"/>
            </p:cNvCxnSpPr>
            <p:nvPr/>
          </p:nvCxnSpPr>
          <p:spPr bwMode="auto">
            <a:xfrm rot="5400000">
              <a:off x="3694113" y="3885779"/>
              <a:ext cx="31750" cy="0"/>
            </a:xfrm>
            <a:prstGeom prst="line">
              <a:avLst/>
            </a:prstGeom>
            <a:noFill/>
            <a:ln w="28575" algn="ctr">
              <a:solidFill>
                <a:schemeClr val="tx2"/>
              </a:solidFill>
              <a:round/>
              <a:headEnd/>
              <a:tailEnd/>
            </a:ln>
          </p:spPr>
        </p:cxnSp>
        <p:cxnSp>
          <p:nvCxnSpPr>
            <p:cNvPr id="35064" name="Straight Connector 1046"/>
            <p:cNvCxnSpPr>
              <a:cxnSpLocks noChangeShapeType="1"/>
            </p:cNvCxnSpPr>
            <p:nvPr/>
          </p:nvCxnSpPr>
          <p:spPr bwMode="auto">
            <a:xfrm rot="5400000">
              <a:off x="3705225" y="3903241"/>
              <a:ext cx="26988" cy="0"/>
            </a:xfrm>
            <a:prstGeom prst="line">
              <a:avLst/>
            </a:prstGeom>
            <a:noFill/>
            <a:ln w="28575" algn="ctr">
              <a:solidFill>
                <a:schemeClr val="tx2"/>
              </a:solidFill>
              <a:round/>
              <a:headEnd/>
              <a:tailEnd/>
            </a:ln>
          </p:spPr>
        </p:cxnSp>
        <p:cxnSp>
          <p:nvCxnSpPr>
            <p:cNvPr id="35065" name="Straight Connector 1047"/>
            <p:cNvCxnSpPr>
              <a:cxnSpLocks noChangeShapeType="1"/>
            </p:cNvCxnSpPr>
            <p:nvPr/>
          </p:nvCxnSpPr>
          <p:spPr bwMode="auto">
            <a:xfrm rot="5400000">
              <a:off x="3724275" y="3941341"/>
              <a:ext cx="30163" cy="0"/>
            </a:xfrm>
            <a:prstGeom prst="line">
              <a:avLst/>
            </a:prstGeom>
            <a:noFill/>
            <a:ln w="28575" algn="ctr">
              <a:solidFill>
                <a:schemeClr val="tx2"/>
              </a:solidFill>
              <a:round/>
              <a:headEnd/>
              <a:tailEnd/>
            </a:ln>
          </p:spPr>
        </p:cxnSp>
        <p:cxnSp>
          <p:nvCxnSpPr>
            <p:cNvPr id="35066" name="Straight Connector 1048"/>
            <p:cNvCxnSpPr>
              <a:cxnSpLocks noChangeShapeType="1"/>
            </p:cNvCxnSpPr>
            <p:nvPr/>
          </p:nvCxnSpPr>
          <p:spPr bwMode="auto">
            <a:xfrm rot="5400000">
              <a:off x="3771900" y="3987379"/>
              <a:ext cx="26988" cy="0"/>
            </a:xfrm>
            <a:prstGeom prst="line">
              <a:avLst/>
            </a:prstGeom>
            <a:noFill/>
            <a:ln w="28575" algn="ctr">
              <a:solidFill>
                <a:schemeClr val="tx2"/>
              </a:solidFill>
              <a:round/>
              <a:headEnd/>
              <a:tailEnd/>
            </a:ln>
          </p:spPr>
        </p:cxnSp>
        <p:cxnSp>
          <p:nvCxnSpPr>
            <p:cNvPr id="35067" name="Straight Connector 1049"/>
            <p:cNvCxnSpPr>
              <a:cxnSpLocks noChangeShapeType="1"/>
            </p:cNvCxnSpPr>
            <p:nvPr/>
          </p:nvCxnSpPr>
          <p:spPr bwMode="auto">
            <a:xfrm rot="5400000">
              <a:off x="3897313" y="4033416"/>
              <a:ext cx="19050" cy="0"/>
            </a:xfrm>
            <a:prstGeom prst="line">
              <a:avLst/>
            </a:prstGeom>
            <a:noFill/>
            <a:ln w="28575" algn="ctr">
              <a:solidFill>
                <a:schemeClr val="tx2"/>
              </a:solidFill>
              <a:round/>
              <a:headEnd/>
              <a:tailEnd/>
            </a:ln>
          </p:spPr>
        </p:cxnSp>
        <p:cxnSp>
          <p:nvCxnSpPr>
            <p:cNvPr id="35068" name="Straight Connector 1050"/>
            <p:cNvCxnSpPr>
              <a:cxnSpLocks noChangeShapeType="1"/>
            </p:cNvCxnSpPr>
            <p:nvPr/>
          </p:nvCxnSpPr>
          <p:spPr bwMode="auto">
            <a:xfrm rot="5400000">
              <a:off x="4203700" y="4093741"/>
              <a:ext cx="28575" cy="0"/>
            </a:xfrm>
            <a:prstGeom prst="line">
              <a:avLst/>
            </a:prstGeom>
            <a:noFill/>
            <a:ln w="28575" algn="ctr">
              <a:solidFill>
                <a:schemeClr val="tx2"/>
              </a:solidFill>
              <a:round/>
              <a:headEnd/>
              <a:tailEnd/>
            </a:ln>
          </p:spPr>
        </p:cxnSp>
        <p:cxnSp>
          <p:nvCxnSpPr>
            <p:cNvPr id="35069" name="Straight Connector 1051"/>
            <p:cNvCxnSpPr>
              <a:cxnSpLocks noChangeShapeType="1"/>
            </p:cNvCxnSpPr>
            <p:nvPr/>
          </p:nvCxnSpPr>
          <p:spPr bwMode="auto">
            <a:xfrm rot="5400000">
              <a:off x="4225925" y="4131841"/>
              <a:ext cx="33338" cy="0"/>
            </a:xfrm>
            <a:prstGeom prst="line">
              <a:avLst/>
            </a:prstGeom>
            <a:noFill/>
            <a:ln w="28575" algn="ctr">
              <a:solidFill>
                <a:schemeClr val="tx2"/>
              </a:solidFill>
              <a:round/>
              <a:headEnd/>
              <a:tailEnd/>
            </a:ln>
          </p:spPr>
        </p:cxnSp>
        <p:cxnSp>
          <p:nvCxnSpPr>
            <p:cNvPr id="35070" name="Straight Connector 1052"/>
            <p:cNvCxnSpPr>
              <a:cxnSpLocks noChangeShapeType="1"/>
            </p:cNvCxnSpPr>
            <p:nvPr/>
          </p:nvCxnSpPr>
          <p:spPr bwMode="auto">
            <a:xfrm rot="5400000">
              <a:off x="4244975" y="4168354"/>
              <a:ext cx="28575" cy="0"/>
            </a:xfrm>
            <a:prstGeom prst="line">
              <a:avLst/>
            </a:prstGeom>
            <a:noFill/>
            <a:ln w="28575" algn="ctr">
              <a:solidFill>
                <a:schemeClr val="tx2"/>
              </a:solidFill>
              <a:round/>
              <a:headEnd/>
              <a:tailEnd/>
            </a:ln>
          </p:spPr>
        </p:cxnSp>
        <p:cxnSp>
          <p:nvCxnSpPr>
            <p:cNvPr id="35071" name="Straight Connector 1053"/>
            <p:cNvCxnSpPr>
              <a:cxnSpLocks noChangeShapeType="1"/>
            </p:cNvCxnSpPr>
            <p:nvPr/>
          </p:nvCxnSpPr>
          <p:spPr bwMode="auto">
            <a:xfrm rot="5400000">
              <a:off x="4300538" y="4206454"/>
              <a:ext cx="19050" cy="0"/>
            </a:xfrm>
            <a:prstGeom prst="line">
              <a:avLst/>
            </a:prstGeom>
            <a:noFill/>
            <a:ln w="28575" algn="ctr">
              <a:solidFill>
                <a:schemeClr val="tx2"/>
              </a:solidFill>
              <a:round/>
              <a:headEnd/>
              <a:tailEnd/>
            </a:ln>
          </p:spPr>
        </p:cxnSp>
        <p:cxnSp>
          <p:nvCxnSpPr>
            <p:cNvPr id="35072" name="Straight Connector 1054"/>
            <p:cNvCxnSpPr>
              <a:cxnSpLocks noChangeShapeType="1"/>
            </p:cNvCxnSpPr>
            <p:nvPr/>
          </p:nvCxnSpPr>
          <p:spPr bwMode="auto">
            <a:xfrm rot="5400000">
              <a:off x="4321175" y="4223916"/>
              <a:ext cx="28575" cy="0"/>
            </a:xfrm>
            <a:prstGeom prst="line">
              <a:avLst/>
            </a:prstGeom>
            <a:noFill/>
            <a:ln w="28575" algn="ctr">
              <a:solidFill>
                <a:schemeClr val="tx2"/>
              </a:solidFill>
              <a:round/>
              <a:headEnd/>
              <a:tailEnd/>
            </a:ln>
          </p:spPr>
        </p:cxnSp>
        <p:cxnSp>
          <p:nvCxnSpPr>
            <p:cNvPr id="35073" name="Straight Connector 1055"/>
            <p:cNvCxnSpPr>
              <a:cxnSpLocks noChangeShapeType="1"/>
            </p:cNvCxnSpPr>
            <p:nvPr/>
          </p:nvCxnSpPr>
          <p:spPr bwMode="auto">
            <a:xfrm rot="5400000">
              <a:off x="4618038" y="4290591"/>
              <a:ext cx="19050" cy="0"/>
            </a:xfrm>
            <a:prstGeom prst="line">
              <a:avLst/>
            </a:prstGeom>
            <a:noFill/>
            <a:ln w="28575" algn="ctr">
              <a:solidFill>
                <a:schemeClr val="tx2"/>
              </a:solidFill>
              <a:round/>
              <a:headEnd/>
              <a:tailEnd/>
            </a:ln>
          </p:spPr>
        </p:cxnSp>
        <p:cxnSp>
          <p:nvCxnSpPr>
            <p:cNvPr id="35074" name="Straight Connector 1056"/>
            <p:cNvCxnSpPr>
              <a:cxnSpLocks noChangeShapeType="1"/>
            </p:cNvCxnSpPr>
            <p:nvPr/>
          </p:nvCxnSpPr>
          <p:spPr bwMode="auto">
            <a:xfrm rot="5400000">
              <a:off x="4803775" y="4317579"/>
              <a:ext cx="19050" cy="0"/>
            </a:xfrm>
            <a:prstGeom prst="line">
              <a:avLst/>
            </a:prstGeom>
            <a:noFill/>
            <a:ln w="28575" algn="ctr">
              <a:solidFill>
                <a:schemeClr val="tx2"/>
              </a:solidFill>
              <a:round/>
              <a:headEnd/>
              <a:tailEnd/>
            </a:ln>
          </p:spPr>
        </p:cxnSp>
        <p:cxnSp>
          <p:nvCxnSpPr>
            <p:cNvPr id="35075" name="Straight Connector 1057"/>
            <p:cNvCxnSpPr>
              <a:cxnSpLocks noChangeShapeType="1"/>
            </p:cNvCxnSpPr>
            <p:nvPr/>
          </p:nvCxnSpPr>
          <p:spPr bwMode="auto">
            <a:xfrm rot="5400000">
              <a:off x="4833938" y="4354091"/>
              <a:ext cx="19050" cy="0"/>
            </a:xfrm>
            <a:prstGeom prst="line">
              <a:avLst/>
            </a:prstGeom>
            <a:noFill/>
            <a:ln w="28575" algn="ctr">
              <a:solidFill>
                <a:schemeClr val="tx2"/>
              </a:solidFill>
              <a:round/>
              <a:headEnd/>
              <a:tailEnd/>
            </a:ln>
          </p:spPr>
        </p:cxnSp>
        <p:cxnSp>
          <p:nvCxnSpPr>
            <p:cNvPr id="35076" name="Straight Connector 1058"/>
            <p:cNvCxnSpPr>
              <a:cxnSpLocks noChangeShapeType="1"/>
            </p:cNvCxnSpPr>
            <p:nvPr/>
          </p:nvCxnSpPr>
          <p:spPr bwMode="auto">
            <a:xfrm rot="5400000">
              <a:off x="4879975" y="4374729"/>
              <a:ext cx="19050" cy="0"/>
            </a:xfrm>
            <a:prstGeom prst="line">
              <a:avLst/>
            </a:prstGeom>
            <a:noFill/>
            <a:ln w="28575" algn="ctr">
              <a:solidFill>
                <a:schemeClr val="tx2"/>
              </a:solidFill>
              <a:round/>
              <a:headEnd/>
              <a:tailEnd/>
            </a:ln>
          </p:spPr>
        </p:cxnSp>
        <p:cxnSp>
          <p:nvCxnSpPr>
            <p:cNvPr id="35077" name="Straight Connector 1059"/>
            <p:cNvCxnSpPr>
              <a:cxnSpLocks noChangeShapeType="1"/>
            </p:cNvCxnSpPr>
            <p:nvPr/>
          </p:nvCxnSpPr>
          <p:spPr bwMode="auto">
            <a:xfrm rot="5400000">
              <a:off x="5376863" y="4433466"/>
              <a:ext cx="19050" cy="0"/>
            </a:xfrm>
            <a:prstGeom prst="line">
              <a:avLst/>
            </a:prstGeom>
            <a:noFill/>
            <a:ln w="28575" algn="ctr">
              <a:solidFill>
                <a:schemeClr val="tx2"/>
              </a:solidFill>
              <a:round/>
              <a:headEnd/>
              <a:tailEnd/>
            </a:ln>
          </p:spPr>
        </p:cxnSp>
        <p:cxnSp>
          <p:nvCxnSpPr>
            <p:cNvPr id="35078" name="Straight Connector 1060"/>
            <p:cNvCxnSpPr>
              <a:cxnSpLocks noChangeShapeType="1"/>
            </p:cNvCxnSpPr>
            <p:nvPr/>
          </p:nvCxnSpPr>
          <p:spPr bwMode="auto">
            <a:xfrm rot="5400000">
              <a:off x="5375275" y="4452516"/>
              <a:ext cx="33338" cy="0"/>
            </a:xfrm>
            <a:prstGeom prst="line">
              <a:avLst/>
            </a:prstGeom>
            <a:noFill/>
            <a:ln w="28575" algn="ctr">
              <a:solidFill>
                <a:schemeClr val="tx2"/>
              </a:solidFill>
              <a:round/>
              <a:headEnd/>
              <a:tailEnd/>
            </a:ln>
          </p:spPr>
        </p:cxnSp>
        <p:cxnSp>
          <p:nvCxnSpPr>
            <p:cNvPr id="35079" name="Straight Connector 1061"/>
            <p:cNvCxnSpPr>
              <a:cxnSpLocks noChangeShapeType="1"/>
            </p:cNvCxnSpPr>
            <p:nvPr/>
          </p:nvCxnSpPr>
          <p:spPr bwMode="auto">
            <a:xfrm rot="5400000">
              <a:off x="5489575" y="4482679"/>
              <a:ext cx="19050" cy="0"/>
            </a:xfrm>
            <a:prstGeom prst="line">
              <a:avLst/>
            </a:prstGeom>
            <a:noFill/>
            <a:ln w="28575" algn="ctr">
              <a:solidFill>
                <a:schemeClr val="tx2"/>
              </a:solidFill>
              <a:round/>
              <a:headEnd/>
              <a:tailEnd/>
            </a:ln>
          </p:spPr>
        </p:cxnSp>
        <p:cxnSp>
          <p:nvCxnSpPr>
            <p:cNvPr id="35080" name="Straight Connector 1062"/>
            <p:cNvCxnSpPr>
              <a:cxnSpLocks noChangeShapeType="1"/>
            </p:cNvCxnSpPr>
            <p:nvPr/>
          </p:nvCxnSpPr>
          <p:spPr bwMode="auto">
            <a:xfrm rot="5400000">
              <a:off x="5891213" y="4501729"/>
              <a:ext cx="19050" cy="0"/>
            </a:xfrm>
            <a:prstGeom prst="line">
              <a:avLst/>
            </a:prstGeom>
            <a:noFill/>
            <a:ln w="28575" algn="ctr">
              <a:solidFill>
                <a:schemeClr val="tx2"/>
              </a:solidFill>
              <a:round/>
              <a:headEnd/>
              <a:tailEnd/>
            </a:ln>
          </p:spPr>
        </p:cxnSp>
        <p:cxnSp>
          <p:nvCxnSpPr>
            <p:cNvPr id="35081" name="Straight Connector 1063"/>
            <p:cNvCxnSpPr>
              <a:cxnSpLocks noChangeShapeType="1"/>
            </p:cNvCxnSpPr>
            <p:nvPr/>
          </p:nvCxnSpPr>
          <p:spPr bwMode="auto">
            <a:xfrm rot="5400000">
              <a:off x="5992813" y="4516016"/>
              <a:ext cx="19050" cy="0"/>
            </a:xfrm>
            <a:prstGeom prst="line">
              <a:avLst/>
            </a:prstGeom>
            <a:noFill/>
            <a:ln w="28575" algn="ctr">
              <a:solidFill>
                <a:srgbClr val="3366FF"/>
              </a:solidFill>
              <a:round/>
              <a:headEnd/>
              <a:tailEnd/>
            </a:ln>
          </p:spPr>
        </p:cxnSp>
        <p:cxnSp>
          <p:nvCxnSpPr>
            <p:cNvPr id="35082" name="Straight Connector 1064"/>
            <p:cNvCxnSpPr>
              <a:cxnSpLocks noChangeShapeType="1"/>
            </p:cNvCxnSpPr>
            <p:nvPr/>
          </p:nvCxnSpPr>
          <p:spPr bwMode="auto">
            <a:xfrm rot="5400000">
              <a:off x="6462713" y="4538241"/>
              <a:ext cx="17463" cy="0"/>
            </a:xfrm>
            <a:prstGeom prst="line">
              <a:avLst/>
            </a:prstGeom>
            <a:noFill/>
            <a:ln w="28575" algn="ctr">
              <a:solidFill>
                <a:srgbClr val="939905"/>
              </a:solidFill>
              <a:round/>
              <a:headEnd/>
              <a:tailEnd/>
            </a:ln>
          </p:spPr>
        </p:cxnSp>
        <p:cxnSp>
          <p:nvCxnSpPr>
            <p:cNvPr id="35083" name="Straight Connector 1065"/>
            <p:cNvCxnSpPr>
              <a:cxnSpLocks noChangeShapeType="1"/>
            </p:cNvCxnSpPr>
            <p:nvPr/>
          </p:nvCxnSpPr>
          <p:spPr bwMode="auto">
            <a:xfrm rot="5400000">
              <a:off x="7343775" y="4577929"/>
              <a:ext cx="52388" cy="0"/>
            </a:xfrm>
            <a:prstGeom prst="line">
              <a:avLst/>
            </a:prstGeom>
            <a:noFill/>
            <a:ln w="28575" algn="ctr">
              <a:solidFill>
                <a:schemeClr val="tx2"/>
              </a:solidFill>
              <a:round/>
              <a:headEnd/>
              <a:tailEnd/>
            </a:ln>
          </p:spPr>
        </p:cxnSp>
        <p:cxnSp>
          <p:nvCxnSpPr>
            <p:cNvPr id="35084" name="Straight Connector 1067"/>
            <p:cNvCxnSpPr>
              <a:cxnSpLocks noChangeShapeType="1"/>
            </p:cNvCxnSpPr>
            <p:nvPr/>
          </p:nvCxnSpPr>
          <p:spPr bwMode="auto">
            <a:xfrm rot="5400000">
              <a:off x="7466013" y="4622379"/>
              <a:ext cx="52388" cy="0"/>
            </a:xfrm>
            <a:prstGeom prst="line">
              <a:avLst/>
            </a:prstGeom>
            <a:noFill/>
            <a:ln w="28575" algn="ctr">
              <a:solidFill>
                <a:schemeClr val="tx2"/>
              </a:solidFill>
              <a:round/>
              <a:headEnd/>
              <a:tailEnd/>
            </a:ln>
          </p:spPr>
        </p:cxnSp>
        <p:cxnSp>
          <p:nvCxnSpPr>
            <p:cNvPr id="35085" name="Straight Connector 1068"/>
            <p:cNvCxnSpPr>
              <a:cxnSpLocks noChangeShapeType="1"/>
            </p:cNvCxnSpPr>
            <p:nvPr/>
          </p:nvCxnSpPr>
          <p:spPr bwMode="auto">
            <a:xfrm rot="5400000">
              <a:off x="7708900" y="4668416"/>
              <a:ext cx="52388" cy="0"/>
            </a:xfrm>
            <a:prstGeom prst="line">
              <a:avLst/>
            </a:prstGeom>
            <a:noFill/>
            <a:ln w="28575" algn="ctr">
              <a:solidFill>
                <a:schemeClr val="tx2"/>
              </a:solidFill>
              <a:round/>
              <a:headEnd/>
              <a:tailEnd/>
            </a:ln>
          </p:spPr>
        </p:cxnSp>
        <p:cxnSp>
          <p:nvCxnSpPr>
            <p:cNvPr id="35086" name="Straight Connector 1088"/>
            <p:cNvCxnSpPr>
              <a:cxnSpLocks noChangeShapeType="1"/>
            </p:cNvCxnSpPr>
            <p:nvPr/>
          </p:nvCxnSpPr>
          <p:spPr bwMode="auto">
            <a:xfrm rot="10800000">
              <a:off x="3613150" y="3587329"/>
              <a:ext cx="17463" cy="0"/>
            </a:xfrm>
            <a:prstGeom prst="line">
              <a:avLst/>
            </a:prstGeom>
            <a:noFill/>
            <a:ln w="28575" algn="ctr">
              <a:solidFill>
                <a:schemeClr val="tx2"/>
              </a:solidFill>
              <a:round/>
              <a:headEnd/>
              <a:tailEnd/>
            </a:ln>
          </p:spPr>
        </p:cxnSp>
        <p:cxnSp>
          <p:nvCxnSpPr>
            <p:cNvPr id="35087" name="Straight Connector 1089"/>
            <p:cNvCxnSpPr>
              <a:cxnSpLocks noChangeShapeType="1"/>
            </p:cNvCxnSpPr>
            <p:nvPr/>
          </p:nvCxnSpPr>
          <p:spPr bwMode="auto">
            <a:xfrm rot="10800000">
              <a:off x="3621088" y="3595266"/>
              <a:ext cx="17463" cy="0"/>
            </a:xfrm>
            <a:prstGeom prst="line">
              <a:avLst/>
            </a:prstGeom>
            <a:noFill/>
            <a:ln w="28575" algn="ctr">
              <a:solidFill>
                <a:schemeClr val="tx2"/>
              </a:solidFill>
              <a:round/>
              <a:headEnd/>
              <a:tailEnd/>
            </a:ln>
          </p:spPr>
        </p:cxnSp>
        <p:cxnSp>
          <p:nvCxnSpPr>
            <p:cNvPr id="35088" name="Straight Connector 1090"/>
            <p:cNvCxnSpPr>
              <a:cxnSpLocks noChangeShapeType="1"/>
            </p:cNvCxnSpPr>
            <p:nvPr/>
          </p:nvCxnSpPr>
          <p:spPr bwMode="auto">
            <a:xfrm rot="10800000">
              <a:off x="3629025" y="3604791"/>
              <a:ext cx="17463" cy="0"/>
            </a:xfrm>
            <a:prstGeom prst="line">
              <a:avLst/>
            </a:prstGeom>
            <a:noFill/>
            <a:ln w="28575" algn="ctr">
              <a:solidFill>
                <a:schemeClr val="tx2"/>
              </a:solidFill>
              <a:round/>
              <a:headEnd/>
              <a:tailEnd/>
            </a:ln>
          </p:spPr>
        </p:cxnSp>
        <p:cxnSp>
          <p:nvCxnSpPr>
            <p:cNvPr id="35089" name="Straight Connector 1091"/>
            <p:cNvCxnSpPr>
              <a:cxnSpLocks noChangeShapeType="1"/>
            </p:cNvCxnSpPr>
            <p:nvPr/>
          </p:nvCxnSpPr>
          <p:spPr bwMode="auto">
            <a:xfrm rot="10800000">
              <a:off x="3660775" y="3679404"/>
              <a:ext cx="17463" cy="0"/>
            </a:xfrm>
            <a:prstGeom prst="line">
              <a:avLst/>
            </a:prstGeom>
            <a:noFill/>
            <a:ln w="28575" algn="ctr">
              <a:solidFill>
                <a:schemeClr val="tx2"/>
              </a:solidFill>
              <a:round/>
              <a:headEnd/>
              <a:tailEnd/>
            </a:ln>
          </p:spPr>
        </p:cxnSp>
        <p:cxnSp>
          <p:nvCxnSpPr>
            <p:cNvPr id="35090" name="Straight Connector 1092"/>
            <p:cNvCxnSpPr>
              <a:cxnSpLocks noChangeShapeType="1"/>
            </p:cNvCxnSpPr>
            <p:nvPr/>
          </p:nvCxnSpPr>
          <p:spPr bwMode="auto">
            <a:xfrm rot="10800000">
              <a:off x="3668713" y="3688929"/>
              <a:ext cx="17463" cy="0"/>
            </a:xfrm>
            <a:prstGeom prst="line">
              <a:avLst/>
            </a:prstGeom>
            <a:noFill/>
            <a:ln w="28575" algn="ctr">
              <a:solidFill>
                <a:schemeClr val="tx2"/>
              </a:solidFill>
              <a:round/>
              <a:headEnd/>
              <a:tailEnd/>
            </a:ln>
          </p:spPr>
        </p:cxnSp>
        <p:cxnSp>
          <p:nvCxnSpPr>
            <p:cNvPr id="35091" name="Straight Connector 1093"/>
            <p:cNvCxnSpPr>
              <a:cxnSpLocks noChangeShapeType="1"/>
            </p:cNvCxnSpPr>
            <p:nvPr/>
          </p:nvCxnSpPr>
          <p:spPr bwMode="auto">
            <a:xfrm rot="10800000">
              <a:off x="3719513" y="3915941"/>
              <a:ext cx="17463" cy="0"/>
            </a:xfrm>
            <a:prstGeom prst="line">
              <a:avLst/>
            </a:prstGeom>
            <a:noFill/>
            <a:ln w="28575" algn="ctr">
              <a:solidFill>
                <a:schemeClr val="tx2"/>
              </a:solidFill>
              <a:round/>
              <a:headEnd/>
              <a:tailEnd/>
            </a:ln>
          </p:spPr>
        </p:cxnSp>
        <p:cxnSp>
          <p:nvCxnSpPr>
            <p:cNvPr id="35092" name="Straight Connector 1094"/>
            <p:cNvCxnSpPr>
              <a:cxnSpLocks noChangeShapeType="1"/>
            </p:cNvCxnSpPr>
            <p:nvPr/>
          </p:nvCxnSpPr>
          <p:spPr bwMode="auto">
            <a:xfrm rot="10800000">
              <a:off x="3722688" y="3925466"/>
              <a:ext cx="17463" cy="0"/>
            </a:xfrm>
            <a:prstGeom prst="line">
              <a:avLst/>
            </a:prstGeom>
            <a:noFill/>
            <a:ln w="28575" algn="ctr">
              <a:solidFill>
                <a:schemeClr val="tx2"/>
              </a:solidFill>
              <a:round/>
              <a:headEnd/>
              <a:tailEnd/>
            </a:ln>
          </p:spPr>
        </p:cxnSp>
        <p:cxnSp>
          <p:nvCxnSpPr>
            <p:cNvPr id="35093" name="Straight Connector 1095"/>
            <p:cNvCxnSpPr>
              <a:cxnSpLocks noChangeShapeType="1"/>
            </p:cNvCxnSpPr>
            <p:nvPr/>
          </p:nvCxnSpPr>
          <p:spPr bwMode="auto">
            <a:xfrm rot="10800000">
              <a:off x="3740150" y="3950866"/>
              <a:ext cx="19050" cy="0"/>
            </a:xfrm>
            <a:prstGeom prst="line">
              <a:avLst/>
            </a:prstGeom>
            <a:noFill/>
            <a:ln w="28575" algn="ctr">
              <a:solidFill>
                <a:schemeClr val="tx2"/>
              </a:solidFill>
              <a:round/>
              <a:headEnd/>
              <a:tailEnd/>
            </a:ln>
          </p:spPr>
        </p:cxnSp>
        <p:cxnSp>
          <p:nvCxnSpPr>
            <p:cNvPr id="35094" name="Straight Connector 1096"/>
            <p:cNvCxnSpPr>
              <a:cxnSpLocks noChangeShapeType="1"/>
            </p:cNvCxnSpPr>
            <p:nvPr/>
          </p:nvCxnSpPr>
          <p:spPr bwMode="auto">
            <a:xfrm rot="10800000">
              <a:off x="3751263" y="3960391"/>
              <a:ext cx="17463" cy="0"/>
            </a:xfrm>
            <a:prstGeom prst="line">
              <a:avLst/>
            </a:prstGeom>
            <a:noFill/>
            <a:ln w="28575" algn="ctr">
              <a:solidFill>
                <a:schemeClr val="tx2"/>
              </a:solidFill>
              <a:round/>
              <a:headEnd/>
              <a:tailEnd/>
            </a:ln>
          </p:spPr>
        </p:cxnSp>
        <p:cxnSp>
          <p:nvCxnSpPr>
            <p:cNvPr id="35095" name="Straight Connector 1097"/>
            <p:cNvCxnSpPr>
              <a:cxnSpLocks noChangeShapeType="1"/>
            </p:cNvCxnSpPr>
            <p:nvPr/>
          </p:nvCxnSpPr>
          <p:spPr bwMode="auto">
            <a:xfrm rot="10800000">
              <a:off x="3756025" y="3966741"/>
              <a:ext cx="19050" cy="0"/>
            </a:xfrm>
            <a:prstGeom prst="line">
              <a:avLst/>
            </a:prstGeom>
            <a:noFill/>
            <a:ln w="28575" algn="ctr">
              <a:solidFill>
                <a:schemeClr val="tx2"/>
              </a:solidFill>
              <a:round/>
              <a:headEnd/>
              <a:tailEnd/>
            </a:ln>
          </p:spPr>
        </p:cxnSp>
        <p:cxnSp>
          <p:nvCxnSpPr>
            <p:cNvPr id="35096" name="Straight Connector 1098"/>
            <p:cNvCxnSpPr>
              <a:cxnSpLocks noChangeShapeType="1"/>
            </p:cNvCxnSpPr>
            <p:nvPr/>
          </p:nvCxnSpPr>
          <p:spPr bwMode="auto">
            <a:xfrm rot="10800000">
              <a:off x="3767138" y="3971504"/>
              <a:ext cx="23813" cy="0"/>
            </a:xfrm>
            <a:prstGeom prst="line">
              <a:avLst/>
            </a:prstGeom>
            <a:noFill/>
            <a:ln w="28575" algn="ctr">
              <a:solidFill>
                <a:schemeClr val="tx2"/>
              </a:solidFill>
              <a:round/>
              <a:headEnd/>
              <a:tailEnd/>
            </a:ln>
          </p:spPr>
        </p:cxnSp>
        <p:cxnSp>
          <p:nvCxnSpPr>
            <p:cNvPr id="35097" name="Straight Connector 1100"/>
            <p:cNvCxnSpPr>
              <a:cxnSpLocks noChangeShapeType="1"/>
            </p:cNvCxnSpPr>
            <p:nvPr/>
          </p:nvCxnSpPr>
          <p:spPr bwMode="auto">
            <a:xfrm rot="10800000">
              <a:off x="3779838" y="4000079"/>
              <a:ext cx="23813" cy="0"/>
            </a:xfrm>
            <a:prstGeom prst="line">
              <a:avLst/>
            </a:prstGeom>
            <a:noFill/>
            <a:ln w="28575" algn="ctr">
              <a:solidFill>
                <a:schemeClr val="tx2"/>
              </a:solidFill>
              <a:round/>
              <a:headEnd/>
              <a:tailEnd/>
            </a:ln>
          </p:spPr>
        </p:cxnSp>
        <p:cxnSp>
          <p:nvCxnSpPr>
            <p:cNvPr id="35098" name="Straight Connector 1101"/>
            <p:cNvCxnSpPr>
              <a:cxnSpLocks noChangeShapeType="1"/>
            </p:cNvCxnSpPr>
            <p:nvPr/>
          </p:nvCxnSpPr>
          <p:spPr bwMode="auto">
            <a:xfrm rot="10800000">
              <a:off x="3786188" y="4009604"/>
              <a:ext cx="68263" cy="0"/>
            </a:xfrm>
            <a:prstGeom prst="line">
              <a:avLst/>
            </a:prstGeom>
            <a:noFill/>
            <a:ln w="28575" algn="ctr">
              <a:solidFill>
                <a:schemeClr val="tx2"/>
              </a:solidFill>
              <a:round/>
              <a:headEnd/>
              <a:tailEnd/>
            </a:ln>
          </p:spPr>
        </p:cxnSp>
        <p:cxnSp>
          <p:nvCxnSpPr>
            <p:cNvPr id="35099" name="Straight Connector 1103"/>
            <p:cNvCxnSpPr>
              <a:cxnSpLocks noChangeShapeType="1"/>
            </p:cNvCxnSpPr>
            <p:nvPr/>
          </p:nvCxnSpPr>
          <p:spPr bwMode="auto">
            <a:xfrm rot="10800000">
              <a:off x="3840163" y="4019129"/>
              <a:ext cx="25400" cy="0"/>
            </a:xfrm>
            <a:prstGeom prst="line">
              <a:avLst/>
            </a:prstGeom>
            <a:noFill/>
            <a:ln w="28575" algn="ctr">
              <a:solidFill>
                <a:schemeClr val="tx2"/>
              </a:solidFill>
              <a:round/>
              <a:headEnd/>
              <a:tailEnd/>
            </a:ln>
          </p:spPr>
        </p:cxnSp>
        <p:cxnSp>
          <p:nvCxnSpPr>
            <p:cNvPr id="35100" name="Straight Connector 1105"/>
            <p:cNvCxnSpPr>
              <a:cxnSpLocks noChangeShapeType="1"/>
            </p:cNvCxnSpPr>
            <p:nvPr/>
          </p:nvCxnSpPr>
          <p:spPr bwMode="auto">
            <a:xfrm rot="10800000">
              <a:off x="3856038" y="4025479"/>
              <a:ext cx="53975" cy="0"/>
            </a:xfrm>
            <a:prstGeom prst="line">
              <a:avLst/>
            </a:prstGeom>
            <a:noFill/>
            <a:ln w="28575" algn="ctr">
              <a:solidFill>
                <a:schemeClr val="tx2"/>
              </a:solidFill>
              <a:round/>
              <a:headEnd/>
              <a:tailEnd/>
            </a:ln>
          </p:spPr>
        </p:cxnSp>
        <p:cxnSp>
          <p:nvCxnSpPr>
            <p:cNvPr id="35101" name="Straight Connector 1107"/>
            <p:cNvCxnSpPr>
              <a:cxnSpLocks noChangeShapeType="1"/>
            </p:cNvCxnSpPr>
            <p:nvPr/>
          </p:nvCxnSpPr>
          <p:spPr bwMode="auto">
            <a:xfrm rot="10800000">
              <a:off x="3906838" y="4042941"/>
              <a:ext cx="25400" cy="0"/>
            </a:xfrm>
            <a:prstGeom prst="line">
              <a:avLst/>
            </a:prstGeom>
            <a:noFill/>
            <a:ln w="28575" algn="ctr">
              <a:solidFill>
                <a:schemeClr val="tx2"/>
              </a:solidFill>
              <a:round/>
              <a:headEnd/>
              <a:tailEnd/>
            </a:ln>
          </p:spPr>
        </p:cxnSp>
        <p:cxnSp>
          <p:nvCxnSpPr>
            <p:cNvPr id="35102" name="Straight Connector 1109"/>
            <p:cNvCxnSpPr>
              <a:cxnSpLocks noChangeShapeType="1"/>
            </p:cNvCxnSpPr>
            <p:nvPr/>
          </p:nvCxnSpPr>
          <p:spPr bwMode="auto">
            <a:xfrm rot="10800000">
              <a:off x="3919538" y="4049291"/>
              <a:ext cx="38100" cy="0"/>
            </a:xfrm>
            <a:prstGeom prst="line">
              <a:avLst/>
            </a:prstGeom>
            <a:noFill/>
            <a:ln w="28575" algn="ctr">
              <a:solidFill>
                <a:schemeClr val="tx2"/>
              </a:solidFill>
              <a:round/>
              <a:headEnd/>
              <a:tailEnd/>
            </a:ln>
          </p:spPr>
        </p:cxnSp>
        <p:cxnSp>
          <p:nvCxnSpPr>
            <p:cNvPr id="35103" name="Straight Connector 1111"/>
            <p:cNvCxnSpPr>
              <a:cxnSpLocks noChangeShapeType="1"/>
            </p:cNvCxnSpPr>
            <p:nvPr/>
          </p:nvCxnSpPr>
          <p:spPr bwMode="auto">
            <a:xfrm rot="10800000">
              <a:off x="3946525" y="4057229"/>
              <a:ext cx="84138" cy="0"/>
            </a:xfrm>
            <a:prstGeom prst="line">
              <a:avLst/>
            </a:prstGeom>
            <a:noFill/>
            <a:ln w="28575" algn="ctr">
              <a:solidFill>
                <a:schemeClr val="tx2"/>
              </a:solidFill>
              <a:round/>
              <a:headEnd/>
              <a:tailEnd/>
            </a:ln>
          </p:spPr>
        </p:cxnSp>
        <p:cxnSp>
          <p:nvCxnSpPr>
            <p:cNvPr id="35104" name="Straight Connector 1113"/>
            <p:cNvCxnSpPr>
              <a:cxnSpLocks noChangeShapeType="1"/>
            </p:cNvCxnSpPr>
            <p:nvPr/>
          </p:nvCxnSpPr>
          <p:spPr bwMode="auto">
            <a:xfrm rot="10800000">
              <a:off x="4025900" y="4065166"/>
              <a:ext cx="26988" cy="0"/>
            </a:xfrm>
            <a:prstGeom prst="line">
              <a:avLst/>
            </a:prstGeom>
            <a:noFill/>
            <a:ln w="28575" algn="ctr">
              <a:solidFill>
                <a:schemeClr val="tx2"/>
              </a:solidFill>
              <a:round/>
              <a:headEnd/>
              <a:tailEnd/>
            </a:ln>
          </p:spPr>
        </p:cxnSp>
        <p:cxnSp>
          <p:nvCxnSpPr>
            <p:cNvPr id="35105" name="Straight Connector 1115"/>
            <p:cNvCxnSpPr>
              <a:cxnSpLocks noChangeShapeType="1"/>
            </p:cNvCxnSpPr>
            <p:nvPr/>
          </p:nvCxnSpPr>
          <p:spPr bwMode="auto">
            <a:xfrm rot="10800000">
              <a:off x="4043363" y="4074691"/>
              <a:ext cx="152400" cy="0"/>
            </a:xfrm>
            <a:prstGeom prst="line">
              <a:avLst/>
            </a:prstGeom>
            <a:noFill/>
            <a:ln w="28575" algn="ctr">
              <a:solidFill>
                <a:schemeClr val="tx2"/>
              </a:solidFill>
              <a:round/>
              <a:headEnd/>
              <a:tailEnd/>
            </a:ln>
          </p:spPr>
        </p:cxnSp>
        <p:cxnSp>
          <p:nvCxnSpPr>
            <p:cNvPr id="35106" name="Straight Connector 1117"/>
            <p:cNvCxnSpPr>
              <a:cxnSpLocks noChangeShapeType="1"/>
            </p:cNvCxnSpPr>
            <p:nvPr/>
          </p:nvCxnSpPr>
          <p:spPr bwMode="auto">
            <a:xfrm rot="10800000">
              <a:off x="4189413" y="4082629"/>
              <a:ext cx="33338" cy="0"/>
            </a:xfrm>
            <a:prstGeom prst="line">
              <a:avLst/>
            </a:prstGeom>
            <a:noFill/>
            <a:ln w="28575" algn="ctr">
              <a:solidFill>
                <a:schemeClr val="tx2"/>
              </a:solidFill>
              <a:round/>
              <a:headEnd/>
              <a:tailEnd/>
            </a:ln>
          </p:spPr>
        </p:cxnSp>
        <p:cxnSp>
          <p:nvCxnSpPr>
            <p:cNvPr id="35107" name="Straight Connector 1119"/>
            <p:cNvCxnSpPr>
              <a:cxnSpLocks noChangeShapeType="1"/>
            </p:cNvCxnSpPr>
            <p:nvPr/>
          </p:nvCxnSpPr>
          <p:spPr bwMode="auto">
            <a:xfrm rot="10800000">
              <a:off x="4211638" y="4106441"/>
              <a:ext cx="19050" cy="0"/>
            </a:xfrm>
            <a:prstGeom prst="line">
              <a:avLst/>
            </a:prstGeom>
            <a:noFill/>
            <a:ln w="28575" algn="ctr">
              <a:solidFill>
                <a:schemeClr val="tx2"/>
              </a:solidFill>
              <a:round/>
              <a:headEnd/>
              <a:tailEnd/>
            </a:ln>
          </p:spPr>
        </p:cxnSp>
        <p:cxnSp>
          <p:nvCxnSpPr>
            <p:cNvPr id="35108" name="Straight Connector 1121"/>
            <p:cNvCxnSpPr>
              <a:cxnSpLocks noChangeShapeType="1"/>
            </p:cNvCxnSpPr>
            <p:nvPr/>
          </p:nvCxnSpPr>
          <p:spPr bwMode="auto">
            <a:xfrm rot="10800000">
              <a:off x="4227513" y="4111204"/>
              <a:ext cx="19050" cy="0"/>
            </a:xfrm>
            <a:prstGeom prst="line">
              <a:avLst/>
            </a:prstGeom>
            <a:noFill/>
            <a:ln w="28575" algn="ctr">
              <a:solidFill>
                <a:schemeClr val="tx2"/>
              </a:solidFill>
              <a:round/>
              <a:headEnd/>
              <a:tailEnd/>
            </a:ln>
          </p:spPr>
        </p:cxnSp>
        <p:cxnSp>
          <p:nvCxnSpPr>
            <p:cNvPr id="35109" name="Straight Connector 1122"/>
            <p:cNvCxnSpPr>
              <a:cxnSpLocks noChangeShapeType="1"/>
            </p:cNvCxnSpPr>
            <p:nvPr/>
          </p:nvCxnSpPr>
          <p:spPr bwMode="auto">
            <a:xfrm rot="10800000">
              <a:off x="4243388" y="4146129"/>
              <a:ext cx="19050" cy="0"/>
            </a:xfrm>
            <a:prstGeom prst="line">
              <a:avLst/>
            </a:prstGeom>
            <a:noFill/>
            <a:ln w="28575" algn="ctr">
              <a:solidFill>
                <a:schemeClr val="tx2"/>
              </a:solidFill>
              <a:round/>
              <a:headEnd/>
              <a:tailEnd/>
            </a:ln>
          </p:spPr>
        </p:cxnSp>
        <p:cxnSp>
          <p:nvCxnSpPr>
            <p:cNvPr id="35110" name="Straight Connector 1123"/>
            <p:cNvCxnSpPr>
              <a:cxnSpLocks noChangeShapeType="1"/>
            </p:cNvCxnSpPr>
            <p:nvPr/>
          </p:nvCxnSpPr>
          <p:spPr bwMode="auto">
            <a:xfrm rot="10800000">
              <a:off x="4246563" y="4154066"/>
              <a:ext cx="17463" cy="0"/>
            </a:xfrm>
            <a:prstGeom prst="line">
              <a:avLst/>
            </a:prstGeom>
            <a:noFill/>
            <a:ln w="28575" algn="ctr">
              <a:solidFill>
                <a:schemeClr val="tx2"/>
              </a:solidFill>
              <a:round/>
              <a:headEnd/>
              <a:tailEnd/>
            </a:ln>
          </p:spPr>
        </p:cxnSp>
        <p:cxnSp>
          <p:nvCxnSpPr>
            <p:cNvPr id="35111" name="Straight Connector 1124"/>
            <p:cNvCxnSpPr>
              <a:cxnSpLocks noChangeShapeType="1"/>
            </p:cNvCxnSpPr>
            <p:nvPr/>
          </p:nvCxnSpPr>
          <p:spPr bwMode="auto">
            <a:xfrm rot="10800000">
              <a:off x="4264025" y="4179466"/>
              <a:ext cx="17463" cy="0"/>
            </a:xfrm>
            <a:prstGeom prst="line">
              <a:avLst/>
            </a:prstGeom>
            <a:noFill/>
            <a:ln w="28575" algn="ctr">
              <a:solidFill>
                <a:schemeClr val="tx2"/>
              </a:solidFill>
              <a:round/>
              <a:headEnd/>
              <a:tailEnd/>
            </a:ln>
          </p:spPr>
        </p:cxnSp>
        <p:cxnSp>
          <p:nvCxnSpPr>
            <p:cNvPr id="35112" name="Straight Connector 1125"/>
            <p:cNvCxnSpPr>
              <a:cxnSpLocks noChangeShapeType="1"/>
            </p:cNvCxnSpPr>
            <p:nvPr/>
          </p:nvCxnSpPr>
          <p:spPr bwMode="auto">
            <a:xfrm rot="10800000">
              <a:off x="4275138" y="4185816"/>
              <a:ext cx="19050" cy="0"/>
            </a:xfrm>
            <a:prstGeom prst="line">
              <a:avLst/>
            </a:prstGeom>
            <a:noFill/>
            <a:ln w="28575" algn="ctr">
              <a:solidFill>
                <a:schemeClr val="tx2"/>
              </a:solidFill>
              <a:round/>
              <a:headEnd/>
              <a:tailEnd/>
            </a:ln>
          </p:spPr>
        </p:cxnSp>
        <p:cxnSp>
          <p:nvCxnSpPr>
            <p:cNvPr id="35113" name="Straight Connector 1126"/>
            <p:cNvCxnSpPr>
              <a:cxnSpLocks noChangeShapeType="1"/>
            </p:cNvCxnSpPr>
            <p:nvPr/>
          </p:nvCxnSpPr>
          <p:spPr bwMode="auto">
            <a:xfrm rot="10800000">
              <a:off x="4286250" y="4195341"/>
              <a:ext cx="23813" cy="0"/>
            </a:xfrm>
            <a:prstGeom prst="line">
              <a:avLst/>
            </a:prstGeom>
            <a:noFill/>
            <a:ln w="28575" algn="ctr">
              <a:solidFill>
                <a:schemeClr val="tx2"/>
              </a:solidFill>
              <a:round/>
              <a:headEnd/>
              <a:tailEnd/>
            </a:ln>
          </p:spPr>
        </p:cxnSp>
        <p:cxnSp>
          <p:nvCxnSpPr>
            <p:cNvPr id="35114" name="Straight Connector 1127"/>
            <p:cNvCxnSpPr>
              <a:cxnSpLocks noChangeShapeType="1"/>
            </p:cNvCxnSpPr>
            <p:nvPr/>
          </p:nvCxnSpPr>
          <p:spPr bwMode="auto">
            <a:xfrm rot="10800000">
              <a:off x="4308475" y="4212804"/>
              <a:ext cx="30163" cy="0"/>
            </a:xfrm>
            <a:prstGeom prst="line">
              <a:avLst/>
            </a:prstGeom>
            <a:noFill/>
            <a:ln w="28575" algn="ctr">
              <a:solidFill>
                <a:schemeClr val="tx2"/>
              </a:solidFill>
              <a:round/>
              <a:headEnd/>
              <a:tailEnd/>
            </a:ln>
          </p:spPr>
        </p:cxnSp>
        <p:cxnSp>
          <p:nvCxnSpPr>
            <p:cNvPr id="35115" name="Straight Connector 1130"/>
            <p:cNvCxnSpPr>
              <a:cxnSpLocks noChangeShapeType="1"/>
            </p:cNvCxnSpPr>
            <p:nvPr/>
          </p:nvCxnSpPr>
          <p:spPr bwMode="auto">
            <a:xfrm rot="10800000">
              <a:off x="4330700" y="4238204"/>
              <a:ext cx="34925" cy="0"/>
            </a:xfrm>
            <a:prstGeom prst="line">
              <a:avLst/>
            </a:prstGeom>
            <a:noFill/>
            <a:ln w="28575" algn="ctr">
              <a:solidFill>
                <a:schemeClr val="tx2"/>
              </a:solidFill>
              <a:round/>
              <a:headEnd/>
              <a:tailEnd/>
            </a:ln>
          </p:spPr>
        </p:cxnSp>
        <p:cxnSp>
          <p:nvCxnSpPr>
            <p:cNvPr id="35116" name="Straight Connector 1132"/>
            <p:cNvCxnSpPr>
              <a:cxnSpLocks noChangeShapeType="1"/>
            </p:cNvCxnSpPr>
            <p:nvPr/>
          </p:nvCxnSpPr>
          <p:spPr bwMode="auto">
            <a:xfrm rot="10800000">
              <a:off x="4348163" y="4246141"/>
              <a:ext cx="30163" cy="0"/>
            </a:xfrm>
            <a:prstGeom prst="line">
              <a:avLst/>
            </a:prstGeom>
            <a:noFill/>
            <a:ln w="28575" algn="ctr">
              <a:solidFill>
                <a:schemeClr val="tx2"/>
              </a:solidFill>
              <a:round/>
              <a:headEnd/>
              <a:tailEnd/>
            </a:ln>
          </p:spPr>
        </p:cxnSp>
        <p:cxnSp>
          <p:nvCxnSpPr>
            <p:cNvPr id="35117" name="Straight Connector 1133"/>
            <p:cNvCxnSpPr>
              <a:cxnSpLocks noChangeShapeType="1"/>
            </p:cNvCxnSpPr>
            <p:nvPr/>
          </p:nvCxnSpPr>
          <p:spPr bwMode="auto">
            <a:xfrm rot="10800000">
              <a:off x="4359275" y="4255666"/>
              <a:ext cx="30163" cy="0"/>
            </a:xfrm>
            <a:prstGeom prst="line">
              <a:avLst/>
            </a:prstGeom>
            <a:noFill/>
            <a:ln w="28575" algn="ctr">
              <a:solidFill>
                <a:schemeClr val="tx2"/>
              </a:solidFill>
              <a:round/>
              <a:headEnd/>
              <a:tailEnd/>
            </a:ln>
          </p:spPr>
        </p:cxnSp>
        <p:cxnSp>
          <p:nvCxnSpPr>
            <p:cNvPr id="35118" name="Straight Connector 1134"/>
            <p:cNvCxnSpPr>
              <a:cxnSpLocks noChangeShapeType="1"/>
            </p:cNvCxnSpPr>
            <p:nvPr/>
          </p:nvCxnSpPr>
          <p:spPr bwMode="auto">
            <a:xfrm rot="10800000">
              <a:off x="4375150" y="4262016"/>
              <a:ext cx="166688" cy="0"/>
            </a:xfrm>
            <a:prstGeom prst="line">
              <a:avLst/>
            </a:prstGeom>
            <a:noFill/>
            <a:ln w="28575" algn="ctr">
              <a:solidFill>
                <a:schemeClr val="tx2"/>
              </a:solidFill>
              <a:round/>
              <a:headEnd/>
              <a:tailEnd/>
            </a:ln>
          </p:spPr>
        </p:cxnSp>
        <p:cxnSp>
          <p:nvCxnSpPr>
            <p:cNvPr id="35119" name="Straight Connector 1136"/>
            <p:cNvCxnSpPr>
              <a:cxnSpLocks noChangeShapeType="1"/>
            </p:cNvCxnSpPr>
            <p:nvPr/>
          </p:nvCxnSpPr>
          <p:spPr bwMode="auto">
            <a:xfrm rot="10800000">
              <a:off x="4530725" y="4271541"/>
              <a:ext cx="93663" cy="0"/>
            </a:xfrm>
            <a:prstGeom prst="line">
              <a:avLst/>
            </a:prstGeom>
            <a:noFill/>
            <a:ln w="28575" algn="ctr">
              <a:solidFill>
                <a:schemeClr val="tx2"/>
              </a:solidFill>
              <a:round/>
              <a:headEnd/>
              <a:tailEnd/>
            </a:ln>
          </p:spPr>
        </p:cxnSp>
        <p:cxnSp>
          <p:nvCxnSpPr>
            <p:cNvPr id="35120" name="Straight Connector 1138"/>
            <p:cNvCxnSpPr>
              <a:cxnSpLocks noChangeShapeType="1"/>
            </p:cNvCxnSpPr>
            <p:nvPr/>
          </p:nvCxnSpPr>
          <p:spPr bwMode="auto">
            <a:xfrm rot="10800000">
              <a:off x="4614863" y="4279479"/>
              <a:ext cx="17463" cy="0"/>
            </a:xfrm>
            <a:prstGeom prst="line">
              <a:avLst/>
            </a:prstGeom>
            <a:noFill/>
            <a:ln w="28575" algn="ctr">
              <a:solidFill>
                <a:schemeClr val="tx2"/>
              </a:solidFill>
              <a:round/>
              <a:headEnd/>
              <a:tailEnd/>
            </a:ln>
          </p:spPr>
        </p:cxnSp>
        <p:cxnSp>
          <p:nvCxnSpPr>
            <p:cNvPr id="35121" name="Straight Connector 1140"/>
            <p:cNvCxnSpPr>
              <a:cxnSpLocks noChangeShapeType="1"/>
            </p:cNvCxnSpPr>
            <p:nvPr/>
          </p:nvCxnSpPr>
          <p:spPr bwMode="auto">
            <a:xfrm rot="10800000">
              <a:off x="4629150" y="4295354"/>
              <a:ext cx="107950" cy="0"/>
            </a:xfrm>
            <a:prstGeom prst="line">
              <a:avLst/>
            </a:prstGeom>
            <a:noFill/>
            <a:ln w="28575" algn="ctr">
              <a:solidFill>
                <a:schemeClr val="tx2"/>
              </a:solidFill>
              <a:round/>
              <a:headEnd/>
              <a:tailEnd/>
            </a:ln>
          </p:spPr>
        </p:cxnSp>
        <p:cxnSp>
          <p:nvCxnSpPr>
            <p:cNvPr id="35122" name="Straight Connector 1142"/>
            <p:cNvCxnSpPr>
              <a:cxnSpLocks noChangeShapeType="1"/>
            </p:cNvCxnSpPr>
            <p:nvPr/>
          </p:nvCxnSpPr>
          <p:spPr bwMode="auto">
            <a:xfrm rot="10800000">
              <a:off x="4724400" y="4304879"/>
              <a:ext cx="31750" cy="0"/>
            </a:xfrm>
            <a:prstGeom prst="line">
              <a:avLst/>
            </a:prstGeom>
            <a:noFill/>
            <a:ln w="28575" algn="ctr">
              <a:solidFill>
                <a:schemeClr val="tx2"/>
              </a:solidFill>
              <a:round/>
              <a:headEnd/>
              <a:tailEnd/>
            </a:ln>
          </p:spPr>
        </p:cxnSp>
        <p:cxnSp>
          <p:nvCxnSpPr>
            <p:cNvPr id="35123" name="Straight Connector 1145"/>
            <p:cNvCxnSpPr>
              <a:cxnSpLocks noChangeShapeType="1"/>
            </p:cNvCxnSpPr>
            <p:nvPr/>
          </p:nvCxnSpPr>
          <p:spPr bwMode="auto">
            <a:xfrm rot="10800000">
              <a:off x="4746625" y="4309641"/>
              <a:ext cx="69850" cy="0"/>
            </a:xfrm>
            <a:prstGeom prst="line">
              <a:avLst/>
            </a:prstGeom>
            <a:noFill/>
            <a:ln w="28575" algn="ctr">
              <a:solidFill>
                <a:schemeClr val="tx2"/>
              </a:solidFill>
              <a:round/>
              <a:headEnd/>
              <a:tailEnd/>
            </a:ln>
          </p:spPr>
        </p:cxnSp>
        <p:cxnSp>
          <p:nvCxnSpPr>
            <p:cNvPr id="35124" name="Straight Connector 1147"/>
            <p:cNvCxnSpPr>
              <a:cxnSpLocks noChangeShapeType="1"/>
            </p:cNvCxnSpPr>
            <p:nvPr/>
          </p:nvCxnSpPr>
          <p:spPr bwMode="auto">
            <a:xfrm rot="10800000">
              <a:off x="4813300" y="4330279"/>
              <a:ext cx="7938" cy="0"/>
            </a:xfrm>
            <a:prstGeom prst="line">
              <a:avLst/>
            </a:prstGeom>
            <a:noFill/>
            <a:ln w="28575" algn="ctr">
              <a:solidFill>
                <a:schemeClr val="tx2"/>
              </a:solidFill>
              <a:round/>
              <a:headEnd/>
              <a:tailEnd/>
            </a:ln>
          </p:spPr>
        </p:cxnSp>
        <p:cxnSp>
          <p:nvCxnSpPr>
            <p:cNvPr id="35125" name="Straight Connector 1149"/>
            <p:cNvCxnSpPr>
              <a:cxnSpLocks noChangeShapeType="1"/>
            </p:cNvCxnSpPr>
            <p:nvPr/>
          </p:nvCxnSpPr>
          <p:spPr bwMode="auto">
            <a:xfrm rot="10800000">
              <a:off x="4816475" y="4331866"/>
              <a:ext cx="19050" cy="0"/>
            </a:xfrm>
            <a:prstGeom prst="line">
              <a:avLst/>
            </a:prstGeom>
            <a:noFill/>
            <a:ln w="28575" algn="ctr">
              <a:solidFill>
                <a:schemeClr val="tx2"/>
              </a:solidFill>
              <a:round/>
              <a:headEnd/>
              <a:tailEnd/>
            </a:ln>
          </p:spPr>
        </p:cxnSp>
        <p:cxnSp>
          <p:nvCxnSpPr>
            <p:cNvPr id="35126" name="Straight Connector 1151"/>
            <p:cNvCxnSpPr>
              <a:cxnSpLocks noChangeShapeType="1"/>
            </p:cNvCxnSpPr>
            <p:nvPr/>
          </p:nvCxnSpPr>
          <p:spPr bwMode="auto">
            <a:xfrm rot="10800000">
              <a:off x="4821238" y="4338216"/>
              <a:ext cx="19050" cy="0"/>
            </a:xfrm>
            <a:prstGeom prst="line">
              <a:avLst/>
            </a:prstGeom>
            <a:noFill/>
            <a:ln w="28575" algn="ctr">
              <a:solidFill>
                <a:schemeClr val="tx2"/>
              </a:solidFill>
              <a:round/>
              <a:headEnd/>
              <a:tailEnd/>
            </a:ln>
          </p:spPr>
        </p:cxnSp>
        <p:cxnSp>
          <p:nvCxnSpPr>
            <p:cNvPr id="35127" name="Straight Connector 1152"/>
            <p:cNvCxnSpPr>
              <a:cxnSpLocks noChangeShapeType="1"/>
            </p:cNvCxnSpPr>
            <p:nvPr/>
          </p:nvCxnSpPr>
          <p:spPr bwMode="auto">
            <a:xfrm rot="10800000">
              <a:off x="4826000" y="4344566"/>
              <a:ext cx="20638" cy="0"/>
            </a:xfrm>
            <a:prstGeom prst="line">
              <a:avLst/>
            </a:prstGeom>
            <a:noFill/>
            <a:ln w="28575" algn="ctr">
              <a:solidFill>
                <a:schemeClr val="tx2"/>
              </a:solidFill>
              <a:round/>
              <a:headEnd/>
              <a:tailEnd/>
            </a:ln>
          </p:spPr>
        </p:cxnSp>
        <p:cxnSp>
          <p:nvCxnSpPr>
            <p:cNvPr id="35128" name="Straight Connector 1153"/>
            <p:cNvCxnSpPr>
              <a:cxnSpLocks noChangeShapeType="1"/>
            </p:cNvCxnSpPr>
            <p:nvPr/>
          </p:nvCxnSpPr>
          <p:spPr bwMode="auto">
            <a:xfrm rot="10800000">
              <a:off x="4845050" y="4360441"/>
              <a:ext cx="19050" cy="0"/>
            </a:xfrm>
            <a:prstGeom prst="line">
              <a:avLst/>
            </a:prstGeom>
            <a:noFill/>
            <a:ln w="28575" algn="ctr">
              <a:solidFill>
                <a:schemeClr val="tx2"/>
              </a:solidFill>
              <a:round/>
              <a:headEnd/>
              <a:tailEnd/>
            </a:ln>
          </p:spPr>
        </p:cxnSp>
        <p:cxnSp>
          <p:nvCxnSpPr>
            <p:cNvPr id="35129" name="Straight Connector 1154"/>
            <p:cNvCxnSpPr>
              <a:cxnSpLocks noChangeShapeType="1"/>
            </p:cNvCxnSpPr>
            <p:nvPr/>
          </p:nvCxnSpPr>
          <p:spPr bwMode="auto">
            <a:xfrm rot="10800000">
              <a:off x="4856163" y="4369966"/>
              <a:ext cx="38100" cy="0"/>
            </a:xfrm>
            <a:prstGeom prst="line">
              <a:avLst/>
            </a:prstGeom>
            <a:noFill/>
            <a:ln w="28575" algn="ctr">
              <a:solidFill>
                <a:schemeClr val="tx2"/>
              </a:solidFill>
              <a:round/>
              <a:headEnd/>
              <a:tailEnd/>
            </a:ln>
          </p:spPr>
        </p:cxnSp>
        <p:cxnSp>
          <p:nvCxnSpPr>
            <p:cNvPr id="35130" name="Straight Connector 1156"/>
            <p:cNvCxnSpPr>
              <a:cxnSpLocks noChangeShapeType="1"/>
            </p:cNvCxnSpPr>
            <p:nvPr/>
          </p:nvCxnSpPr>
          <p:spPr bwMode="auto">
            <a:xfrm rot="10800000">
              <a:off x="4887913" y="4385841"/>
              <a:ext cx="38100" cy="0"/>
            </a:xfrm>
            <a:prstGeom prst="line">
              <a:avLst/>
            </a:prstGeom>
            <a:noFill/>
            <a:ln w="28575" algn="ctr">
              <a:solidFill>
                <a:schemeClr val="tx2"/>
              </a:solidFill>
              <a:round/>
              <a:headEnd/>
              <a:tailEnd/>
            </a:ln>
          </p:spPr>
        </p:cxnSp>
        <p:cxnSp>
          <p:nvCxnSpPr>
            <p:cNvPr id="35131" name="Straight Connector 1157"/>
            <p:cNvCxnSpPr>
              <a:cxnSpLocks noChangeShapeType="1"/>
            </p:cNvCxnSpPr>
            <p:nvPr/>
          </p:nvCxnSpPr>
          <p:spPr bwMode="auto">
            <a:xfrm rot="10800000">
              <a:off x="4913313" y="4393779"/>
              <a:ext cx="23813" cy="0"/>
            </a:xfrm>
            <a:prstGeom prst="line">
              <a:avLst/>
            </a:prstGeom>
            <a:noFill/>
            <a:ln w="28575" algn="ctr">
              <a:solidFill>
                <a:schemeClr val="tx2"/>
              </a:solidFill>
              <a:round/>
              <a:headEnd/>
              <a:tailEnd/>
            </a:ln>
          </p:spPr>
        </p:cxnSp>
        <p:cxnSp>
          <p:nvCxnSpPr>
            <p:cNvPr id="35132" name="Straight Connector 1159"/>
            <p:cNvCxnSpPr>
              <a:cxnSpLocks noChangeShapeType="1"/>
            </p:cNvCxnSpPr>
            <p:nvPr/>
          </p:nvCxnSpPr>
          <p:spPr bwMode="auto">
            <a:xfrm rot="10800000">
              <a:off x="4932363" y="4401716"/>
              <a:ext cx="52388" cy="0"/>
            </a:xfrm>
            <a:prstGeom prst="line">
              <a:avLst/>
            </a:prstGeom>
            <a:noFill/>
            <a:ln w="28575" algn="ctr">
              <a:solidFill>
                <a:schemeClr val="tx2"/>
              </a:solidFill>
              <a:round/>
              <a:headEnd/>
              <a:tailEnd/>
            </a:ln>
          </p:spPr>
        </p:cxnSp>
        <p:cxnSp>
          <p:nvCxnSpPr>
            <p:cNvPr id="35133" name="Straight Connector 1161"/>
            <p:cNvCxnSpPr>
              <a:cxnSpLocks noChangeShapeType="1"/>
            </p:cNvCxnSpPr>
            <p:nvPr/>
          </p:nvCxnSpPr>
          <p:spPr bwMode="auto">
            <a:xfrm rot="10800000">
              <a:off x="4979988" y="4409654"/>
              <a:ext cx="153988" cy="0"/>
            </a:xfrm>
            <a:prstGeom prst="line">
              <a:avLst/>
            </a:prstGeom>
            <a:noFill/>
            <a:ln w="28575" algn="ctr">
              <a:solidFill>
                <a:schemeClr val="tx2"/>
              </a:solidFill>
              <a:round/>
              <a:headEnd/>
              <a:tailEnd/>
            </a:ln>
          </p:spPr>
        </p:cxnSp>
        <p:cxnSp>
          <p:nvCxnSpPr>
            <p:cNvPr id="35134" name="Straight Connector 1164"/>
            <p:cNvCxnSpPr>
              <a:cxnSpLocks noChangeShapeType="1"/>
            </p:cNvCxnSpPr>
            <p:nvPr/>
          </p:nvCxnSpPr>
          <p:spPr bwMode="auto">
            <a:xfrm rot="10800000">
              <a:off x="5119688" y="4419179"/>
              <a:ext cx="250825" cy="0"/>
            </a:xfrm>
            <a:prstGeom prst="line">
              <a:avLst/>
            </a:prstGeom>
            <a:noFill/>
            <a:ln w="28575" algn="ctr">
              <a:solidFill>
                <a:schemeClr val="tx2"/>
              </a:solidFill>
              <a:round/>
              <a:headEnd/>
              <a:tailEnd/>
            </a:ln>
          </p:spPr>
        </p:cxnSp>
        <p:cxnSp>
          <p:nvCxnSpPr>
            <p:cNvPr id="35135" name="Straight Connector 1166"/>
            <p:cNvCxnSpPr>
              <a:cxnSpLocks noChangeShapeType="1"/>
            </p:cNvCxnSpPr>
            <p:nvPr/>
          </p:nvCxnSpPr>
          <p:spPr bwMode="auto">
            <a:xfrm rot="10800000">
              <a:off x="5359400" y="4427116"/>
              <a:ext cx="34925" cy="0"/>
            </a:xfrm>
            <a:prstGeom prst="line">
              <a:avLst/>
            </a:prstGeom>
            <a:noFill/>
            <a:ln w="28575" algn="ctr">
              <a:solidFill>
                <a:schemeClr val="tx2"/>
              </a:solidFill>
              <a:round/>
              <a:headEnd/>
              <a:tailEnd/>
            </a:ln>
          </p:spPr>
        </p:cxnSp>
        <p:cxnSp>
          <p:nvCxnSpPr>
            <p:cNvPr id="35136" name="Straight Connector 1169"/>
            <p:cNvCxnSpPr>
              <a:cxnSpLocks noChangeShapeType="1"/>
            </p:cNvCxnSpPr>
            <p:nvPr/>
          </p:nvCxnSpPr>
          <p:spPr bwMode="auto">
            <a:xfrm rot="10800000">
              <a:off x="5392738" y="4466804"/>
              <a:ext cx="33338" cy="0"/>
            </a:xfrm>
            <a:prstGeom prst="line">
              <a:avLst/>
            </a:prstGeom>
            <a:noFill/>
            <a:ln w="28575" algn="ctr">
              <a:solidFill>
                <a:schemeClr val="tx2"/>
              </a:solidFill>
              <a:round/>
              <a:headEnd/>
              <a:tailEnd/>
            </a:ln>
          </p:spPr>
        </p:cxnSp>
        <p:cxnSp>
          <p:nvCxnSpPr>
            <p:cNvPr id="35137" name="Straight Connector 1170"/>
            <p:cNvCxnSpPr>
              <a:cxnSpLocks noChangeShapeType="1"/>
            </p:cNvCxnSpPr>
            <p:nvPr/>
          </p:nvCxnSpPr>
          <p:spPr bwMode="auto">
            <a:xfrm rot="10800000">
              <a:off x="5405438" y="4474741"/>
              <a:ext cx="98425" cy="0"/>
            </a:xfrm>
            <a:prstGeom prst="line">
              <a:avLst/>
            </a:prstGeom>
            <a:noFill/>
            <a:ln w="28575" algn="ctr">
              <a:solidFill>
                <a:schemeClr val="tx2"/>
              </a:solidFill>
              <a:round/>
              <a:headEnd/>
              <a:tailEnd/>
            </a:ln>
          </p:spPr>
        </p:cxnSp>
        <p:cxnSp>
          <p:nvCxnSpPr>
            <p:cNvPr id="35138" name="Straight Connector 1172"/>
            <p:cNvCxnSpPr>
              <a:cxnSpLocks noChangeShapeType="1"/>
            </p:cNvCxnSpPr>
            <p:nvPr/>
          </p:nvCxnSpPr>
          <p:spPr bwMode="auto">
            <a:xfrm rot="10800000">
              <a:off x="5497513" y="4492204"/>
              <a:ext cx="407988" cy="0"/>
            </a:xfrm>
            <a:prstGeom prst="line">
              <a:avLst/>
            </a:prstGeom>
            <a:noFill/>
            <a:ln w="28575" algn="ctr">
              <a:solidFill>
                <a:schemeClr val="tx2"/>
              </a:solidFill>
              <a:round/>
              <a:headEnd/>
              <a:tailEnd/>
            </a:ln>
          </p:spPr>
        </p:cxnSp>
        <p:cxnSp>
          <p:nvCxnSpPr>
            <p:cNvPr id="35139" name="Straight Connector 1174"/>
            <p:cNvCxnSpPr>
              <a:cxnSpLocks noChangeShapeType="1"/>
            </p:cNvCxnSpPr>
            <p:nvPr/>
          </p:nvCxnSpPr>
          <p:spPr bwMode="auto">
            <a:xfrm rot="10800000">
              <a:off x="5895975" y="4508079"/>
              <a:ext cx="109538" cy="0"/>
            </a:xfrm>
            <a:prstGeom prst="line">
              <a:avLst/>
            </a:prstGeom>
            <a:noFill/>
            <a:ln w="28575" algn="ctr">
              <a:solidFill>
                <a:schemeClr val="tx2"/>
              </a:solidFill>
              <a:round/>
              <a:headEnd/>
              <a:tailEnd/>
            </a:ln>
          </p:spPr>
        </p:cxnSp>
        <p:cxnSp>
          <p:nvCxnSpPr>
            <p:cNvPr id="35140" name="Straight Connector 1176"/>
            <p:cNvCxnSpPr>
              <a:cxnSpLocks noChangeShapeType="1"/>
            </p:cNvCxnSpPr>
            <p:nvPr/>
          </p:nvCxnSpPr>
          <p:spPr bwMode="auto">
            <a:xfrm rot="10800000">
              <a:off x="5997575" y="4525541"/>
              <a:ext cx="481013" cy="0"/>
            </a:xfrm>
            <a:prstGeom prst="line">
              <a:avLst/>
            </a:prstGeom>
            <a:noFill/>
            <a:ln w="28575" algn="ctr">
              <a:solidFill>
                <a:schemeClr val="tx2"/>
              </a:solidFill>
              <a:round/>
              <a:headEnd/>
              <a:tailEnd/>
            </a:ln>
          </p:spPr>
        </p:cxnSp>
        <p:cxnSp>
          <p:nvCxnSpPr>
            <p:cNvPr id="35141" name="Straight Connector 1179"/>
            <p:cNvCxnSpPr>
              <a:cxnSpLocks noChangeShapeType="1"/>
            </p:cNvCxnSpPr>
            <p:nvPr/>
          </p:nvCxnSpPr>
          <p:spPr bwMode="auto">
            <a:xfrm rot="10800000">
              <a:off x="6470650" y="4549354"/>
              <a:ext cx="906463" cy="0"/>
            </a:xfrm>
            <a:prstGeom prst="line">
              <a:avLst/>
            </a:prstGeom>
            <a:noFill/>
            <a:ln w="28575" algn="ctr">
              <a:solidFill>
                <a:schemeClr val="tx2"/>
              </a:solidFill>
              <a:round/>
              <a:headEnd/>
              <a:tailEnd/>
            </a:ln>
          </p:spPr>
        </p:cxnSp>
        <p:cxnSp>
          <p:nvCxnSpPr>
            <p:cNvPr id="35142" name="Straight Connector 1182"/>
            <p:cNvCxnSpPr>
              <a:cxnSpLocks noChangeShapeType="1"/>
            </p:cNvCxnSpPr>
            <p:nvPr/>
          </p:nvCxnSpPr>
          <p:spPr bwMode="auto">
            <a:xfrm rot="10800000">
              <a:off x="7366000" y="4600154"/>
              <a:ext cx="131763" cy="0"/>
            </a:xfrm>
            <a:prstGeom prst="line">
              <a:avLst/>
            </a:prstGeom>
            <a:noFill/>
            <a:ln w="28575" algn="ctr">
              <a:solidFill>
                <a:schemeClr val="tx2"/>
              </a:solidFill>
              <a:round/>
              <a:headEnd/>
              <a:tailEnd/>
            </a:ln>
          </p:spPr>
        </p:cxnSp>
        <p:cxnSp>
          <p:nvCxnSpPr>
            <p:cNvPr id="35143" name="Straight Connector 1185"/>
            <p:cNvCxnSpPr>
              <a:cxnSpLocks noChangeShapeType="1"/>
            </p:cNvCxnSpPr>
            <p:nvPr/>
          </p:nvCxnSpPr>
          <p:spPr bwMode="auto">
            <a:xfrm rot="10800000">
              <a:off x="7491413" y="4647779"/>
              <a:ext cx="246063" cy="0"/>
            </a:xfrm>
            <a:prstGeom prst="line">
              <a:avLst/>
            </a:prstGeom>
            <a:noFill/>
            <a:ln w="28575" algn="ctr">
              <a:solidFill>
                <a:schemeClr val="tx2"/>
              </a:solidFill>
              <a:round/>
              <a:headEnd/>
              <a:tailEnd/>
            </a:ln>
          </p:spPr>
        </p:cxnSp>
        <p:cxnSp>
          <p:nvCxnSpPr>
            <p:cNvPr id="35144" name="Straight Connector 1187"/>
            <p:cNvCxnSpPr>
              <a:cxnSpLocks noChangeShapeType="1"/>
            </p:cNvCxnSpPr>
            <p:nvPr/>
          </p:nvCxnSpPr>
          <p:spPr bwMode="auto">
            <a:xfrm rot="10800000">
              <a:off x="7732713" y="4689054"/>
              <a:ext cx="25400" cy="0"/>
            </a:xfrm>
            <a:prstGeom prst="line">
              <a:avLst/>
            </a:prstGeom>
            <a:noFill/>
            <a:ln w="28575" algn="ctr">
              <a:solidFill>
                <a:schemeClr val="tx2"/>
              </a:solidFill>
              <a:round/>
              <a:headEnd/>
              <a:tailEnd/>
            </a:ln>
          </p:spPr>
        </p:cxnSp>
        <p:sp>
          <p:nvSpPr>
            <p:cNvPr id="35145" name="TextBox 1208"/>
            <p:cNvSpPr txBox="1">
              <a:spLocks noChangeArrowheads="1"/>
            </p:cNvSpPr>
            <p:nvPr/>
          </p:nvSpPr>
          <p:spPr bwMode="auto">
            <a:xfrm>
              <a:off x="1169988" y="4819229"/>
              <a:ext cx="531813" cy="274638"/>
            </a:xfrm>
            <a:prstGeom prst="rect">
              <a:avLst/>
            </a:prstGeom>
            <a:noFill/>
            <a:ln w="9525">
              <a:noFill/>
              <a:miter lim="800000"/>
              <a:headEnd/>
              <a:tailEnd/>
            </a:ln>
          </p:spPr>
          <p:txBody>
            <a:bodyPr>
              <a:spAutoFit/>
            </a:bodyPr>
            <a:lstStyle/>
            <a:p>
              <a:pPr algn="ctr"/>
              <a:r>
                <a:rPr lang="en-GB" sz="1200"/>
                <a:t>0</a:t>
              </a:r>
              <a:endParaRPr lang="en-US" sz="1200"/>
            </a:p>
          </p:txBody>
        </p:sp>
        <p:sp>
          <p:nvSpPr>
            <p:cNvPr id="35146" name="TextBox 1209"/>
            <p:cNvSpPr txBox="1">
              <a:spLocks noChangeArrowheads="1"/>
            </p:cNvSpPr>
            <p:nvPr/>
          </p:nvSpPr>
          <p:spPr bwMode="auto">
            <a:xfrm>
              <a:off x="1784350" y="4819229"/>
              <a:ext cx="530225" cy="274638"/>
            </a:xfrm>
            <a:prstGeom prst="rect">
              <a:avLst/>
            </a:prstGeom>
            <a:noFill/>
            <a:ln w="9525">
              <a:noFill/>
              <a:miter lim="800000"/>
              <a:headEnd/>
              <a:tailEnd/>
            </a:ln>
          </p:spPr>
          <p:txBody>
            <a:bodyPr>
              <a:spAutoFit/>
            </a:bodyPr>
            <a:lstStyle/>
            <a:p>
              <a:pPr algn="ctr"/>
              <a:r>
                <a:rPr lang="en-GB" sz="1200"/>
                <a:t>3</a:t>
              </a:r>
              <a:endParaRPr lang="en-US" sz="1200"/>
            </a:p>
          </p:txBody>
        </p:sp>
        <p:sp>
          <p:nvSpPr>
            <p:cNvPr id="35147" name="TextBox 1210"/>
            <p:cNvSpPr txBox="1">
              <a:spLocks noChangeArrowheads="1"/>
            </p:cNvSpPr>
            <p:nvPr/>
          </p:nvSpPr>
          <p:spPr bwMode="auto">
            <a:xfrm>
              <a:off x="2398713" y="4819229"/>
              <a:ext cx="530225" cy="274638"/>
            </a:xfrm>
            <a:prstGeom prst="rect">
              <a:avLst/>
            </a:prstGeom>
            <a:noFill/>
            <a:ln w="9525">
              <a:noFill/>
              <a:miter lim="800000"/>
              <a:headEnd/>
              <a:tailEnd/>
            </a:ln>
          </p:spPr>
          <p:txBody>
            <a:bodyPr>
              <a:spAutoFit/>
            </a:bodyPr>
            <a:lstStyle/>
            <a:p>
              <a:pPr algn="ctr"/>
              <a:r>
                <a:rPr lang="en-GB" sz="1200"/>
                <a:t>6</a:t>
              </a:r>
              <a:endParaRPr lang="en-US" sz="1200"/>
            </a:p>
          </p:txBody>
        </p:sp>
        <p:sp>
          <p:nvSpPr>
            <p:cNvPr id="35148" name="TextBox 1211"/>
            <p:cNvSpPr txBox="1">
              <a:spLocks noChangeArrowheads="1"/>
            </p:cNvSpPr>
            <p:nvPr/>
          </p:nvSpPr>
          <p:spPr bwMode="auto">
            <a:xfrm>
              <a:off x="3013075" y="4819229"/>
              <a:ext cx="530225" cy="274638"/>
            </a:xfrm>
            <a:prstGeom prst="rect">
              <a:avLst/>
            </a:prstGeom>
            <a:noFill/>
            <a:ln w="9525">
              <a:noFill/>
              <a:miter lim="800000"/>
              <a:headEnd/>
              <a:tailEnd/>
            </a:ln>
          </p:spPr>
          <p:txBody>
            <a:bodyPr>
              <a:spAutoFit/>
            </a:bodyPr>
            <a:lstStyle/>
            <a:p>
              <a:pPr algn="ctr"/>
              <a:r>
                <a:rPr lang="en-GB" sz="1200"/>
                <a:t>9</a:t>
              </a:r>
              <a:endParaRPr lang="en-US" sz="1200"/>
            </a:p>
          </p:txBody>
        </p:sp>
        <p:sp>
          <p:nvSpPr>
            <p:cNvPr id="35149" name="TextBox 1212"/>
            <p:cNvSpPr txBox="1">
              <a:spLocks noChangeArrowheads="1"/>
            </p:cNvSpPr>
            <p:nvPr/>
          </p:nvSpPr>
          <p:spPr bwMode="auto">
            <a:xfrm>
              <a:off x="3627438" y="4819229"/>
              <a:ext cx="530225" cy="274638"/>
            </a:xfrm>
            <a:prstGeom prst="rect">
              <a:avLst/>
            </a:prstGeom>
            <a:noFill/>
            <a:ln w="9525">
              <a:noFill/>
              <a:miter lim="800000"/>
              <a:headEnd/>
              <a:tailEnd/>
            </a:ln>
          </p:spPr>
          <p:txBody>
            <a:bodyPr>
              <a:spAutoFit/>
            </a:bodyPr>
            <a:lstStyle/>
            <a:p>
              <a:pPr algn="ctr"/>
              <a:r>
                <a:rPr lang="en-GB" sz="1200"/>
                <a:t>12</a:t>
              </a:r>
              <a:endParaRPr lang="en-US" sz="1200"/>
            </a:p>
          </p:txBody>
        </p:sp>
        <p:sp>
          <p:nvSpPr>
            <p:cNvPr id="35150" name="TextBox 1213"/>
            <p:cNvSpPr txBox="1">
              <a:spLocks noChangeArrowheads="1"/>
            </p:cNvSpPr>
            <p:nvPr/>
          </p:nvSpPr>
          <p:spPr bwMode="auto">
            <a:xfrm>
              <a:off x="4241800" y="4819229"/>
              <a:ext cx="530225" cy="274638"/>
            </a:xfrm>
            <a:prstGeom prst="rect">
              <a:avLst/>
            </a:prstGeom>
            <a:noFill/>
            <a:ln w="9525">
              <a:noFill/>
              <a:miter lim="800000"/>
              <a:headEnd/>
              <a:tailEnd/>
            </a:ln>
          </p:spPr>
          <p:txBody>
            <a:bodyPr>
              <a:spAutoFit/>
            </a:bodyPr>
            <a:lstStyle/>
            <a:p>
              <a:pPr algn="ctr"/>
              <a:r>
                <a:rPr lang="en-GB" sz="1200"/>
                <a:t>15</a:t>
              </a:r>
              <a:endParaRPr lang="en-US" sz="1200"/>
            </a:p>
          </p:txBody>
        </p:sp>
        <p:sp>
          <p:nvSpPr>
            <p:cNvPr id="35151" name="TextBox 1214"/>
            <p:cNvSpPr txBox="1">
              <a:spLocks noChangeArrowheads="1"/>
            </p:cNvSpPr>
            <p:nvPr/>
          </p:nvSpPr>
          <p:spPr bwMode="auto">
            <a:xfrm>
              <a:off x="4856163" y="4819229"/>
              <a:ext cx="530225" cy="274638"/>
            </a:xfrm>
            <a:prstGeom prst="rect">
              <a:avLst/>
            </a:prstGeom>
            <a:noFill/>
            <a:ln w="9525">
              <a:noFill/>
              <a:miter lim="800000"/>
              <a:headEnd/>
              <a:tailEnd/>
            </a:ln>
          </p:spPr>
          <p:txBody>
            <a:bodyPr>
              <a:spAutoFit/>
            </a:bodyPr>
            <a:lstStyle/>
            <a:p>
              <a:pPr algn="ctr"/>
              <a:r>
                <a:rPr lang="en-GB" sz="1200"/>
                <a:t>18</a:t>
              </a:r>
              <a:endParaRPr lang="en-US" sz="1200"/>
            </a:p>
          </p:txBody>
        </p:sp>
        <p:sp>
          <p:nvSpPr>
            <p:cNvPr id="35152" name="TextBox 1215"/>
            <p:cNvSpPr txBox="1">
              <a:spLocks noChangeArrowheads="1"/>
            </p:cNvSpPr>
            <p:nvPr/>
          </p:nvSpPr>
          <p:spPr bwMode="auto">
            <a:xfrm>
              <a:off x="5468938" y="4819229"/>
              <a:ext cx="531813" cy="274638"/>
            </a:xfrm>
            <a:prstGeom prst="rect">
              <a:avLst/>
            </a:prstGeom>
            <a:noFill/>
            <a:ln w="9525">
              <a:noFill/>
              <a:miter lim="800000"/>
              <a:headEnd/>
              <a:tailEnd/>
            </a:ln>
          </p:spPr>
          <p:txBody>
            <a:bodyPr>
              <a:spAutoFit/>
            </a:bodyPr>
            <a:lstStyle/>
            <a:p>
              <a:pPr algn="ctr"/>
              <a:r>
                <a:rPr lang="en-GB" sz="1200"/>
                <a:t>21</a:t>
              </a:r>
              <a:endParaRPr lang="en-US" sz="1200"/>
            </a:p>
          </p:txBody>
        </p:sp>
        <p:sp>
          <p:nvSpPr>
            <p:cNvPr id="35153" name="TextBox 1216"/>
            <p:cNvSpPr txBox="1">
              <a:spLocks noChangeArrowheads="1"/>
            </p:cNvSpPr>
            <p:nvPr/>
          </p:nvSpPr>
          <p:spPr bwMode="auto">
            <a:xfrm>
              <a:off x="6083300" y="4819229"/>
              <a:ext cx="530225" cy="274638"/>
            </a:xfrm>
            <a:prstGeom prst="rect">
              <a:avLst/>
            </a:prstGeom>
            <a:noFill/>
            <a:ln w="9525">
              <a:noFill/>
              <a:miter lim="800000"/>
              <a:headEnd/>
              <a:tailEnd/>
            </a:ln>
          </p:spPr>
          <p:txBody>
            <a:bodyPr>
              <a:spAutoFit/>
            </a:bodyPr>
            <a:lstStyle/>
            <a:p>
              <a:pPr algn="ctr"/>
              <a:r>
                <a:rPr lang="en-GB" sz="1200"/>
                <a:t>24</a:t>
              </a:r>
              <a:endParaRPr lang="en-US" sz="1200"/>
            </a:p>
          </p:txBody>
        </p:sp>
        <p:sp>
          <p:nvSpPr>
            <p:cNvPr id="35154" name="TextBox 1217"/>
            <p:cNvSpPr txBox="1">
              <a:spLocks noChangeArrowheads="1"/>
            </p:cNvSpPr>
            <p:nvPr/>
          </p:nvSpPr>
          <p:spPr bwMode="auto">
            <a:xfrm>
              <a:off x="6697663" y="4819229"/>
              <a:ext cx="530225" cy="274638"/>
            </a:xfrm>
            <a:prstGeom prst="rect">
              <a:avLst/>
            </a:prstGeom>
            <a:noFill/>
            <a:ln w="9525">
              <a:noFill/>
              <a:miter lim="800000"/>
              <a:headEnd/>
              <a:tailEnd/>
            </a:ln>
          </p:spPr>
          <p:txBody>
            <a:bodyPr>
              <a:spAutoFit/>
            </a:bodyPr>
            <a:lstStyle/>
            <a:p>
              <a:pPr algn="ctr"/>
              <a:r>
                <a:rPr lang="en-GB" sz="1200"/>
                <a:t>27</a:t>
              </a:r>
              <a:endParaRPr lang="en-US" sz="1200"/>
            </a:p>
          </p:txBody>
        </p:sp>
        <p:sp>
          <p:nvSpPr>
            <p:cNvPr id="35155" name="TextBox 1218"/>
            <p:cNvSpPr txBox="1">
              <a:spLocks noChangeArrowheads="1"/>
            </p:cNvSpPr>
            <p:nvPr/>
          </p:nvSpPr>
          <p:spPr bwMode="auto">
            <a:xfrm>
              <a:off x="7312025" y="4819229"/>
              <a:ext cx="530225" cy="274638"/>
            </a:xfrm>
            <a:prstGeom prst="rect">
              <a:avLst/>
            </a:prstGeom>
            <a:noFill/>
            <a:ln w="9525">
              <a:noFill/>
              <a:miter lim="800000"/>
              <a:headEnd/>
              <a:tailEnd/>
            </a:ln>
          </p:spPr>
          <p:txBody>
            <a:bodyPr>
              <a:spAutoFit/>
            </a:bodyPr>
            <a:lstStyle/>
            <a:p>
              <a:pPr algn="ctr"/>
              <a:r>
                <a:rPr lang="en-GB" sz="1200"/>
                <a:t>30</a:t>
              </a:r>
              <a:endParaRPr lang="en-US" sz="1200"/>
            </a:p>
          </p:txBody>
        </p:sp>
        <p:sp>
          <p:nvSpPr>
            <p:cNvPr id="35156" name="TextBox 1219"/>
            <p:cNvSpPr txBox="1">
              <a:spLocks noChangeArrowheads="1"/>
            </p:cNvSpPr>
            <p:nvPr/>
          </p:nvSpPr>
          <p:spPr bwMode="auto">
            <a:xfrm>
              <a:off x="7926388" y="4819229"/>
              <a:ext cx="530225" cy="274638"/>
            </a:xfrm>
            <a:prstGeom prst="rect">
              <a:avLst/>
            </a:prstGeom>
            <a:noFill/>
            <a:ln w="9525">
              <a:noFill/>
              <a:miter lim="800000"/>
              <a:headEnd/>
              <a:tailEnd/>
            </a:ln>
          </p:spPr>
          <p:txBody>
            <a:bodyPr>
              <a:spAutoFit/>
            </a:bodyPr>
            <a:lstStyle/>
            <a:p>
              <a:pPr algn="ctr"/>
              <a:r>
                <a:rPr lang="en-GB" sz="1200"/>
                <a:t>33</a:t>
              </a:r>
              <a:endParaRPr lang="en-US" sz="1200"/>
            </a:p>
          </p:txBody>
        </p:sp>
        <p:cxnSp>
          <p:nvCxnSpPr>
            <p:cNvPr id="35157" name="Straight Connector 351"/>
            <p:cNvCxnSpPr>
              <a:cxnSpLocks noChangeShapeType="1"/>
            </p:cNvCxnSpPr>
            <p:nvPr/>
          </p:nvCxnSpPr>
          <p:spPr bwMode="auto">
            <a:xfrm rot="5400000">
              <a:off x="-25400" y="3346029"/>
              <a:ext cx="2900363" cy="0"/>
            </a:xfrm>
            <a:prstGeom prst="line">
              <a:avLst/>
            </a:prstGeom>
            <a:noFill/>
            <a:ln w="22225" algn="ctr">
              <a:solidFill>
                <a:schemeClr val="tx1"/>
              </a:solidFill>
              <a:round/>
              <a:headEnd/>
              <a:tailEnd/>
            </a:ln>
          </p:spPr>
        </p:cxnSp>
        <p:cxnSp>
          <p:nvCxnSpPr>
            <p:cNvPr id="35158" name="Straight Connector 356"/>
            <p:cNvCxnSpPr>
              <a:cxnSpLocks noChangeShapeType="1"/>
            </p:cNvCxnSpPr>
            <p:nvPr/>
          </p:nvCxnSpPr>
          <p:spPr bwMode="auto">
            <a:xfrm rot="10800000">
              <a:off x="1379538" y="4452516"/>
              <a:ext cx="47625" cy="0"/>
            </a:xfrm>
            <a:prstGeom prst="line">
              <a:avLst/>
            </a:prstGeom>
            <a:noFill/>
            <a:ln w="22225" algn="ctr">
              <a:solidFill>
                <a:schemeClr val="tx1"/>
              </a:solidFill>
              <a:round/>
              <a:headEnd/>
              <a:tailEnd/>
            </a:ln>
          </p:spPr>
        </p:cxnSp>
        <p:cxnSp>
          <p:nvCxnSpPr>
            <p:cNvPr id="35159" name="Straight Connector 357"/>
            <p:cNvCxnSpPr>
              <a:cxnSpLocks noChangeShapeType="1"/>
            </p:cNvCxnSpPr>
            <p:nvPr/>
          </p:nvCxnSpPr>
          <p:spPr bwMode="auto">
            <a:xfrm rot="10800000">
              <a:off x="1379538" y="4173116"/>
              <a:ext cx="47625" cy="0"/>
            </a:xfrm>
            <a:prstGeom prst="line">
              <a:avLst/>
            </a:prstGeom>
            <a:noFill/>
            <a:ln w="22225" algn="ctr">
              <a:solidFill>
                <a:schemeClr val="tx1"/>
              </a:solidFill>
              <a:round/>
              <a:headEnd/>
              <a:tailEnd/>
            </a:ln>
          </p:spPr>
        </p:cxnSp>
        <p:cxnSp>
          <p:nvCxnSpPr>
            <p:cNvPr id="35160" name="Straight Connector 358"/>
            <p:cNvCxnSpPr>
              <a:cxnSpLocks noChangeShapeType="1"/>
            </p:cNvCxnSpPr>
            <p:nvPr/>
          </p:nvCxnSpPr>
          <p:spPr bwMode="auto">
            <a:xfrm rot="10800000">
              <a:off x="1379538" y="3892129"/>
              <a:ext cx="47625" cy="0"/>
            </a:xfrm>
            <a:prstGeom prst="line">
              <a:avLst/>
            </a:prstGeom>
            <a:noFill/>
            <a:ln w="22225" algn="ctr">
              <a:solidFill>
                <a:schemeClr val="tx1"/>
              </a:solidFill>
              <a:round/>
              <a:headEnd/>
              <a:tailEnd/>
            </a:ln>
          </p:spPr>
        </p:cxnSp>
        <p:cxnSp>
          <p:nvCxnSpPr>
            <p:cNvPr id="35161" name="Straight Connector 359"/>
            <p:cNvCxnSpPr>
              <a:cxnSpLocks noChangeShapeType="1"/>
            </p:cNvCxnSpPr>
            <p:nvPr/>
          </p:nvCxnSpPr>
          <p:spPr bwMode="auto">
            <a:xfrm rot="10800000">
              <a:off x="1379538" y="3614316"/>
              <a:ext cx="47625" cy="0"/>
            </a:xfrm>
            <a:prstGeom prst="line">
              <a:avLst/>
            </a:prstGeom>
            <a:noFill/>
            <a:ln w="22225" algn="ctr">
              <a:solidFill>
                <a:schemeClr val="tx1"/>
              </a:solidFill>
              <a:round/>
              <a:headEnd/>
              <a:tailEnd/>
            </a:ln>
          </p:spPr>
        </p:cxnSp>
        <p:cxnSp>
          <p:nvCxnSpPr>
            <p:cNvPr id="35162" name="Straight Connector 360"/>
            <p:cNvCxnSpPr>
              <a:cxnSpLocks noChangeShapeType="1"/>
            </p:cNvCxnSpPr>
            <p:nvPr/>
          </p:nvCxnSpPr>
          <p:spPr bwMode="auto">
            <a:xfrm rot="10800000">
              <a:off x="1379538" y="3334916"/>
              <a:ext cx="47625" cy="0"/>
            </a:xfrm>
            <a:prstGeom prst="line">
              <a:avLst/>
            </a:prstGeom>
            <a:noFill/>
            <a:ln w="22225" algn="ctr">
              <a:solidFill>
                <a:schemeClr val="tx1"/>
              </a:solidFill>
              <a:round/>
              <a:headEnd/>
              <a:tailEnd/>
            </a:ln>
          </p:spPr>
        </p:cxnSp>
        <p:cxnSp>
          <p:nvCxnSpPr>
            <p:cNvPr id="35163" name="Straight Connector 361"/>
            <p:cNvCxnSpPr>
              <a:cxnSpLocks noChangeShapeType="1"/>
            </p:cNvCxnSpPr>
            <p:nvPr/>
          </p:nvCxnSpPr>
          <p:spPr bwMode="auto">
            <a:xfrm rot="10800000">
              <a:off x="1379538" y="3042816"/>
              <a:ext cx="47625" cy="0"/>
            </a:xfrm>
            <a:prstGeom prst="line">
              <a:avLst/>
            </a:prstGeom>
            <a:noFill/>
            <a:ln w="22225" algn="ctr">
              <a:solidFill>
                <a:schemeClr val="tx1"/>
              </a:solidFill>
              <a:round/>
              <a:headEnd/>
              <a:tailEnd/>
            </a:ln>
          </p:spPr>
        </p:cxnSp>
        <p:cxnSp>
          <p:nvCxnSpPr>
            <p:cNvPr id="35164" name="Straight Connector 362"/>
            <p:cNvCxnSpPr>
              <a:cxnSpLocks noChangeShapeType="1"/>
            </p:cNvCxnSpPr>
            <p:nvPr/>
          </p:nvCxnSpPr>
          <p:spPr bwMode="auto">
            <a:xfrm rot="10800000">
              <a:off x="1379538" y="2760241"/>
              <a:ext cx="47625" cy="0"/>
            </a:xfrm>
            <a:prstGeom prst="line">
              <a:avLst/>
            </a:prstGeom>
            <a:noFill/>
            <a:ln w="22225" algn="ctr">
              <a:solidFill>
                <a:schemeClr val="tx1"/>
              </a:solidFill>
              <a:round/>
              <a:headEnd/>
              <a:tailEnd/>
            </a:ln>
          </p:spPr>
        </p:cxnSp>
        <p:cxnSp>
          <p:nvCxnSpPr>
            <p:cNvPr id="35165" name="Straight Connector 363"/>
            <p:cNvCxnSpPr>
              <a:cxnSpLocks noChangeShapeType="1"/>
            </p:cNvCxnSpPr>
            <p:nvPr/>
          </p:nvCxnSpPr>
          <p:spPr bwMode="auto">
            <a:xfrm rot="10800000">
              <a:off x="1379538" y="2477666"/>
              <a:ext cx="47625" cy="0"/>
            </a:xfrm>
            <a:prstGeom prst="line">
              <a:avLst/>
            </a:prstGeom>
            <a:noFill/>
            <a:ln w="22225" algn="ctr">
              <a:solidFill>
                <a:schemeClr val="tx1"/>
              </a:solidFill>
              <a:round/>
              <a:headEnd/>
              <a:tailEnd/>
            </a:ln>
          </p:spPr>
        </p:cxnSp>
        <p:cxnSp>
          <p:nvCxnSpPr>
            <p:cNvPr id="35166" name="Straight Connector 364"/>
            <p:cNvCxnSpPr>
              <a:cxnSpLocks noChangeShapeType="1"/>
            </p:cNvCxnSpPr>
            <p:nvPr/>
          </p:nvCxnSpPr>
          <p:spPr bwMode="auto">
            <a:xfrm rot="10800000">
              <a:off x="1379538" y="2193504"/>
              <a:ext cx="47625" cy="0"/>
            </a:xfrm>
            <a:prstGeom prst="line">
              <a:avLst/>
            </a:prstGeom>
            <a:noFill/>
            <a:ln w="22225" algn="ctr">
              <a:solidFill>
                <a:schemeClr val="tx1"/>
              </a:solidFill>
              <a:round/>
              <a:headEnd/>
              <a:tailEnd/>
            </a:ln>
          </p:spPr>
        </p:cxnSp>
        <p:cxnSp>
          <p:nvCxnSpPr>
            <p:cNvPr id="35167" name="Straight Connector 365"/>
            <p:cNvCxnSpPr>
              <a:cxnSpLocks noChangeShapeType="1"/>
            </p:cNvCxnSpPr>
            <p:nvPr/>
          </p:nvCxnSpPr>
          <p:spPr bwMode="auto">
            <a:xfrm rot="10800000">
              <a:off x="1379538" y="1910929"/>
              <a:ext cx="47625" cy="0"/>
            </a:xfrm>
            <a:prstGeom prst="line">
              <a:avLst/>
            </a:prstGeom>
            <a:noFill/>
            <a:ln w="22225" algn="ctr">
              <a:solidFill>
                <a:schemeClr val="tx1"/>
              </a:solidFill>
              <a:round/>
              <a:headEnd/>
              <a:tailEnd/>
            </a:ln>
          </p:spPr>
        </p:cxnSp>
        <p:cxnSp>
          <p:nvCxnSpPr>
            <p:cNvPr id="35168" name="Straight Connector 1225"/>
            <p:cNvCxnSpPr>
              <a:cxnSpLocks noChangeShapeType="1"/>
            </p:cNvCxnSpPr>
            <p:nvPr/>
          </p:nvCxnSpPr>
          <p:spPr bwMode="auto">
            <a:xfrm rot="10800000" flipV="1">
              <a:off x="1422400" y="1907754"/>
              <a:ext cx="115888" cy="1588"/>
            </a:xfrm>
            <a:prstGeom prst="line">
              <a:avLst/>
            </a:prstGeom>
            <a:noFill/>
            <a:ln w="28575" algn="ctr">
              <a:solidFill>
                <a:schemeClr val="tx1"/>
              </a:solidFill>
              <a:round/>
              <a:headEnd/>
              <a:tailEnd/>
            </a:ln>
          </p:spPr>
        </p:cxnSp>
        <p:cxnSp>
          <p:nvCxnSpPr>
            <p:cNvPr id="35169" name="Straight Connector 1226"/>
            <p:cNvCxnSpPr>
              <a:cxnSpLocks noChangeShapeType="1"/>
            </p:cNvCxnSpPr>
            <p:nvPr/>
          </p:nvCxnSpPr>
          <p:spPr bwMode="auto">
            <a:xfrm rot="10800000">
              <a:off x="1533525" y="1923629"/>
              <a:ext cx="39688" cy="0"/>
            </a:xfrm>
            <a:prstGeom prst="line">
              <a:avLst/>
            </a:prstGeom>
            <a:noFill/>
            <a:ln w="28575" algn="ctr">
              <a:solidFill>
                <a:schemeClr val="tx1"/>
              </a:solidFill>
              <a:round/>
              <a:headEnd/>
              <a:tailEnd/>
            </a:ln>
          </p:spPr>
        </p:cxnSp>
        <p:cxnSp>
          <p:nvCxnSpPr>
            <p:cNvPr id="35170" name="Straight Connector 1227"/>
            <p:cNvCxnSpPr>
              <a:cxnSpLocks noChangeShapeType="1"/>
            </p:cNvCxnSpPr>
            <p:nvPr/>
          </p:nvCxnSpPr>
          <p:spPr bwMode="auto">
            <a:xfrm rot="10800000">
              <a:off x="1619250" y="1934741"/>
              <a:ext cx="26988" cy="0"/>
            </a:xfrm>
            <a:prstGeom prst="line">
              <a:avLst/>
            </a:prstGeom>
            <a:noFill/>
            <a:ln w="28575" algn="ctr">
              <a:solidFill>
                <a:schemeClr val="tx1"/>
              </a:solidFill>
              <a:round/>
              <a:headEnd/>
              <a:tailEnd/>
            </a:ln>
          </p:spPr>
        </p:cxnSp>
        <p:cxnSp>
          <p:nvCxnSpPr>
            <p:cNvPr id="35171" name="Straight Connector 1228"/>
            <p:cNvCxnSpPr>
              <a:cxnSpLocks noChangeShapeType="1"/>
            </p:cNvCxnSpPr>
            <p:nvPr/>
          </p:nvCxnSpPr>
          <p:spPr bwMode="auto">
            <a:xfrm rot="10800000">
              <a:off x="1635125" y="1949029"/>
              <a:ext cx="28575" cy="0"/>
            </a:xfrm>
            <a:prstGeom prst="line">
              <a:avLst/>
            </a:prstGeom>
            <a:noFill/>
            <a:ln w="28575" algn="ctr">
              <a:solidFill>
                <a:schemeClr val="tx1"/>
              </a:solidFill>
              <a:round/>
              <a:headEnd/>
              <a:tailEnd/>
            </a:ln>
          </p:spPr>
        </p:cxnSp>
        <p:cxnSp>
          <p:nvCxnSpPr>
            <p:cNvPr id="35172" name="Straight Connector 1229"/>
            <p:cNvCxnSpPr>
              <a:cxnSpLocks noChangeShapeType="1"/>
            </p:cNvCxnSpPr>
            <p:nvPr/>
          </p:nvCxnSpPr>
          <p:spPr bwMode="auto">
            <a:xfrm rot="10800000">
              <a:off x="1665288" y="1982366"/>
              <a:ext cx="28575" cy="0"/>
            </a:xfrm>
            <a:prstGeom prst="line">
              <a:avLst/>
            </a:prstGeom>
            <a:noFill/>
            <a:ln w="28575" algn="ctr">
              <a:solidFill>
                <a:schemeClr val="tx1"/>
              </a:solidFill>
              <a:round/>
              <a:headEnd/>
              <a:tailEnd/>
            </a:ln>
          </p:spPr>
        </p:cxnSp>
        <p:cxnSp>
          <p:nvCxnSpPr>
            <p:cNvPr id="35173" name="Straight Connector 1230"/>
            <p:cNvCxnSpPr>
              <a:cxnSpLocks noChangeShapeType="1"/>
            </p:cNvCxnSpPr>
            <p:nvPr/>
          </p:nvCxnSpPr>
          <p:spPr bwMode="auto">
            <a:xfrm rot="10800000">
              <a:off x="1657350" y="1960141"/>
              <a:ext cx="15875" cy="0"/>
            </a:xfrm>
            <a:prstGeom prst="line">
              <a:avLst/>
            </a:prstGeom>
            <a:noFill/>
            <a:ln w="28575" algn="ctr">
              <a:solidFill>
                <a:schemeClr val="tx1"/>
              </a:solidFill>
              <a:round/>
              <a:headEnd/>
              <a:tailEnd/>
            </a:ln>
          </p:spPr>
        </p:cxnSp>
        <p:cxnSp>
          <p:nvCxnSpPr>
            <p:cNvPr id="35174" name="Straight Connector 1231"/>
            <p:cNvCxnSpPr>
              <a:cxnSpLocks noChangeShapeType="1"/>
            </p:cNvCxnSpPr>
            <p:nvPr/>
          </p:nvCxnSpPr>
          <p:spPr bwMode="auto">
            <a:xfrm rot="5400000">
              <a:off x="1527175" y="1917279"/>
              <a:ext cx="20638" cy="0"/>
            </a:xfrm>
            <a:prstGeom prst="line">
              <a:avLst/>
            </a:prstGeom>
            <a:noFill/>
            <a:ln w="28575" algn="ctr">
              <a:solidFill>
                <a:schemeClr val="tx1"/>
              </a:solidFill>
              <a:round/>
              <a:headEnd/>
              <a:tailEnd/>
            </a:ln>
          </p:spPr>
        </p:cxnSp>
        <p:cxnSp>
          <p:nvCxnSpPr>
            <p:cNvPr id="35175" name="Straight Connector 1232"/>
            <p:cNvCxnSpPr>
              <a:cxnSpLocks noChangeShapeType="1"/>
            </p:cNvCxnSpPr>
            <p:nvPr/>
          </p:nvCxnSpPr>
          <p:spPr bwMode="auto">
            <a:xfrm rot="5400000" flipH="1" flipV="1">
              <a:off x="1633538" y="1939504"/>
              <a:ext cx="15875" cy="0"/>
            </a:xfrm>
            <a:prstGeom prst="line">
              <a:avLst/>
            </a:prstGeom>
            <a:noFill/>
            <a:ln w="28575" algn="ctr">
              <a:solidFill>
                <a:schemeClr val="tx1"/>
              </a:solidFill>
              <a:round/>
              <a:headEnd/>
              <a:tailEnd/>
            </a:ln>
          </p:spPr>
        </p:cxnSp>
        <p:cxnSp>
          <p:nvCxnSpPr>
            <p:cNvPr id="35176" name="Straight Connector 1233"/>
            <p:cNvCxnSpPr>
              <a:cxnSpLocks noChangeShapeType="1"/>
            </p:cNvCxnSpPr>
            <p:nvPr/>
          </p:nvCxnSpPr>
          <p:spPr bwMode="auto">
            <a:xfrm rot="5400000" flipH="1" flipV="1">
              <a:off x="1651000" y="1953791"/>
              <a:ext cx="15875" cy="0"/>
            </a:xfrm>
            <a:prstGeom prst="line">
              <a:avLst/>
            </a:prstGeom>
            <a:noFill/>
            <a:ln w="28575" algn="ctr">
              <a:solidFill>
                <a:schemeClr val="tx1"/>
              </a:solidFill>
              <a:round/>
              <a:headEnd/>
              <a:tailEnd/>
            </a:ln>
          </p:spPr>
        </p:cxnSp>
        <p:cxnSp>
          <p:nvCxnSpPr>
            <p:cNvPr id="35177" name="Straight Connector 1234"/>
            <p:cNvCxnSpPr>
              <a:cxnSpLocks noChangeShapeType="1"/>
            </p:cNvCxnSpPr>
            <p:nvPr/>
          </p:nvCxnSpPr>
          <p:spPr bwMode="auto">
            <a:xfrm rot="5400000">
              <a:off x="1660525" y="1969666"/>
              <a:ext cx="19050" cy="0"/>
            </a:xfrm>
            <a:prstGeom prst="line">
              <a:avLst/>
            </a:prstGeom>
            <a:noFill/>
            <a:ln w="28575" algn="ctr">
              <a:solidFill>
                <a:schemeClr val="tx1"/>
              </a:solidFill>
              <a:round/>
              <a:headEnd/>
              <a:tailEnd/>
            </a:ln>
          </p:spPr>
        </p:cxnSp>
        <p:cxnSp>
          <p:nvCxnSpPr>
            <p:cNvPr id="35178" name="Straight Connector 1235"/>
            <p:cNvCxnSpPr>
              <a:cxnSpLocks noChangeShapeType="1"/>
            </p:cNvCxnSpPr>
            <p:nvPr/>
          </p:nvCxnSpPr>
          <p:spPr bwMode="auto">
            <a:xfrm rot="5400000">
              <a:off x="1668463" y="2003004"/>
              <a:ext cx="39688" cy="0"/>
            </a:xfrm>
            <a:prstGeom prst="line">
              <a:avLst/>
            </a:prstGeom>
            <a:noFill/>
            <a:ln w="28575" algn="ctr">
              <a:solidFill>
                <a:schemeClr val="tx1"/>
              </a:solidFill>
              <a:round/>
              <a:headEnd/>
              <a:tailEnd/>
            </a:ln>
          </p:spPr>
        </p:cxnSp>
        <p:cxnSp>
          <p:nvCxnSpPr>
            <p:cNvPr id="35179" name="Straight Connector 1236"/>
            <p:cNvCxnSpPr>
              <a:cxnSpLocks noChangeShapeType="1"/>
            </p:cNvCxnSpPr>
            <p:nvPr/>
          </p:nvCxnSpPr>
          <p:spPr bwMode="auto">
            <a:xfrm rot="5400000">
              <a:off x="1692275" y="2066504"/>
              <a:ext cx="23813" cy="0"/>
            </a:xfrm>
            <a:prstGeom prst="line">
              <a:avLst/>
            </a:prstGeom>
            <a:noFill/>
            <a:ln w="28575" algn="ctr">
              <a:solidFill>
                <a:schemeClr val="tx1"/>
              </a:solidFill>
              <a:round/>
              <a:headEnd/>
              <a:tailEnd/>
            </a:ln>
          </p:spPr>
        </p:cxnSp>
        <p:cxnSp>
          <p:nvCxnSpPr>
            <p:cNvPr id="35180" name="Straight Connector 1237"/>
            <p:cNvCxnSpPr>
              <a:cxnSpLocks noChangeShapeType="1"/>
            </p:cNvCxnSpPr>
            <p:nvPr/>
          </p:nvCxnSpPr>
          <p:spPr bwMode="auto">
            <a:xfrm rot="5400000">
              <a:off x="1657350" y="2122066"/>
              <a:ext cx="109538" cy="0"/>
            </a:xfrm>
            <a:prstGeom prst="line">
              <a:avLst/>
            </a:prstGeom>
            <a:noFill/>
            <a:ln w="28575" algn="ctr">
              <a:solidFill>
                <a:schemeClr val="tx1"/>
              </a:solidFill>
              <a:round/>
              <a:headEnd/>
              <a:tailEnd/>
            </a:ln>
          </p:spPr>
        </p:cxnSp>
        <p:cxnSp>
          <p:nvCxnSpPr>
            <p:cNvPr id="35181" name="Straight Connector 1238"/>
            <p:cNvCxnSpPr>
              <a:cxnSpLocks noChangeShapeType="1"/>
            </p:cNvCxnSpPr>
            <p:nvPr/>
          </p:nvCxnSpPr>
          <p:spPr bwMode="auto">
            <a:xfrm rot="5400000">
              <a:off x="1706563" y="2179216"/>
              <a:ext cx="26988" cy="0"/>
            </a:xfrm>
            <a:prstGeom prst="line">
              <a:avLst/>
            </a:prstGeom>
            <a:noFill/>
            <a:ln w="28575" algn="ctr">
              <a:solidFill>
                <a:schemeClr val="tx1"/>
              </a:solidFill>
              <a:round/>
              <a:headEnd/>
              <a:tailEnd/>
            </a:ln>
          </p:spPr>
        </p:cxnSp>
        <p:cxnSp>
          <p:nvCxnSpPr>
            <p:cNvPr id="35182" name="Straight Connector 1239"/>
            <p:cNvCxnSpPr>
              <a:cxnSpLocks noChangeShapeType="1"/>
            </p:cNvCxnSpPr>
            <p:nvPr/>
          </p:nvCxnSpPr>
          <p:spPr bwMode="auto">
            <a:xfrm rot="10800000">
              <a:off x="1766888" y="2196679"/>
              <a:ext cx="65088" cy="0"/>
            </a:xfrm>
            <a:prstGeom prst="line">
              <a:avLst/>
            </a:prstGeom>
            <a:noFill/>
            <a:ln w="28575" algn="ctr">
              <a:solidFill>
                <a:schemeClr val="tx1"/>
              </a:solidFill>
              <a:round/>
              <a:headEnd/>
              <a:tailEnd/>
            </a:ln>
          </p:spPr>
        </p:cxnSp>
        <p:cxnSp>
          <p:nvCxnSpPr>
            <p:cNvPr id="35183" name="Straight Connector 1240"/>
            <p:cNvCxnSpPr>
              <a:cxnSpLocks noChangeShapeType="1"/>
            </p:cNvCxnSpPr>
            <p:nvPr/>
          </p:nvCxnSpPr>
          <p:spPr bwMode="auto">
            <a:xfrm rot="10800000">
              <a:off x="1824038" y="2204616"/>
              <a:ext cx="101600" cy="0"/>
            </a:xfrm>
            <a:prstGeom prst="line">
              <a:avLst/>
            </a:prstGeom>
            <a:noFill/>
            <a:ln w="28575" algn="ctr">
              <a:solidFill>
                <a:schemeClr val="tx1"/>
              </a:solidFill>
              <a:round/>
              <a:headEnd/>
              <a:tailEnd/>
            </a:ln>
          </p:spPr>
        </p:cxnSp>
        <p:cxnSp>
          <p:nvCxnSpPr>
            <p:cNvPr id="35184" name="Straight Connector 1241"/>
            <p:cNvCxnSpPr>
              <a:cxnSpLocks noChangeShapeType="1"/>
            </p:cNvCxnSpPr>
            <p:nvPr/>
          </p:nvCxnSpPr>
          <p:spPr bwMode="auto">
            <a:xfrm rot="5400000">
              <a:off x="1954213" y="2230016"/>
              <a:ext cx="26988" cy="0"/>
            </a:xfrm>
            <a:prstGeom prst="line">
              <a:avLst/>
            </a:prstGeom>
            <a:noFill/>
            <a:ln w="28575" algn="ctr">
              <a:solidFill>
                <a:schemeClr val="tx1"/>
              </a:solidFill>
              <a:round/>
              <a:headEnd/>
              <a:tailEnd/>
            </a:ln>
          </p:spPr>
        </p:cxnSp>
        <p:cxnSp>
          <p:nvCxnSpPr>
            <p:cNvPr id="35185" name="Straight Connector 1242"/>
            <p:cNvCxnSpPr>
              <a:cxnSpLocks noChangeShapeType="1"/>
            </p:cNvCxnSpPr>
            <p:nvPr/>
          </p:nvCxnSpPr>
          <p:spPr bwMode="auto">
            <a:xfrm rot="5400000">
              <a:off x="1958975" y="2252241"/>
              <a:ext cx="41275" cy="0"/>
            </a:xfrm>
            <a:prstGeom prst="line">
              <a:avLst/>
            </a:prstGeom>
            <a:noFill/>
            <a:ln w="28575" algn="ctr">
              <a:solidFill>
                <a:schemeClr val="tx1"/>
              </a:solidFill>
              <a:round/>
              <a:headEnd/>
              <a:tailEnd/>
            </a:ln>
          </p:spPr>
        </p:cxnSp>
        <p:cxnSp>
          <p:nvCxnSpPr>
            <p:cNvPr id="35186" name="Straight Connector 1243"/>
            <p:cNvCxnSpPr>
              <a:cxnSpLocks noChangeShapeType="1"/>
            </p:cNvCxnSpPr>
            <p:nvPr/>
          </p:nvCxnSpPr>
          <p:spPr bwMode="auto">
            <a:xfrm rot="5400000">
              <a:off x="1974850" y="2280816"/>
              <a:ext cx="23813" cy="0"/>
            </a:xfrm>
            <a:prstGeom prst="line">
              <a:avLst/>
            </a:prstGeom>
            <a:noFill/>
            <a:ln w="28575" algn="ctr">
              <a:solidFill>
                <a:schemeClr val="tx1"/>
              </a:solidFill>
              <a:round/>
              <a:headEnd/>
              <a:tailEnd/>
            </a:ln>
          </p:spPr>
        </p:cxnSp>
        <p:cxnSp>
          <p:nvCxnSpPr>
            <p:cNvPr id="35187" name="Straight Connector 1244"/>
            <p:cNvCxnSpPr>
              <a:cxnSpLocks noChangeShapeType="1"/>
            </p:cNvCxnSpPr>
            <p:nvPr/>
          </p:nvCxnSpPr>
          <p:spPr bwMode="auto">
            <a:xfrm rot="5400000">
              <a:off x="1984375" y="2295104"/>
              <a:ext cx="22225" cy="0"/>
            </a:xfrm>
            <a:prstGeom prst="line">
              <a:avLst/>
            </a:prstGeom>
            <a:noFill/>
            <a:ln w="28575" algn="ctr">
              <a:solidFill>
                <a:schemeClr val="tx1"/>
              </a:solidFill>
              <a:round/>
              <a:headEnd/>
              <a:tailEnd/>
            </a:ln>
          </p:spPr>
        </p:cxnSp>
        <p:cxnSp>
          <p:nvCxnSpPr>
            <p:cNvPr id="35188" name="Straight Connector 1245"/>
            <p:cNvCxnSpPr>
              <a:cxnSpLocks noChangeShapeType="1"/>
            </p:cNvCxnSpPr>
            <p:nvPr/>
          </p:nvCxnSpPr>
          <p:spPr bwMode="auto">
            <a:xfrm rot="5400000">
              <a:off x="1995488" y="2318916"/>
              <a:ext cx="22225" cy="0"/>
            </a:xfrm>
            <a:prstGeom prst="line">
              <a:avLst/>
            </a:prstGeom>
            <a:noFill/>
            <a:ln w="28575" algn="ctr">
              <a:solidFill>
                <a:schemeClr val="tx1"/>
              </a:solidFill>
              <a:round/>
              <a:headEnd/>
              <a:tailEnd/>
            </a:ln>
          </p:spPr>
        </p:cxnSp>
        <p:cxnSp>
          <p:nvCxnSpPr>
            <p:cNvPr id="35189" name="Straight Connector 1246"/>
            <p:cNvCxnSpPr>
              <a:cxnSpLocks noChangeShapeType="1"/>
            </p:cNvCxnSpPr>
            <p:nvPr/>
          </p:nvCxnSpPr>
          <p:spPr bwMode="auto">
            <a:xfrm rot="10800000">
              <a:off x="2019300" y="2368129"/>
              <a:ext cx="19050" cy="0"/>
            </a:xfrm>
            <a:prstGeom prst="line">
              <a:avLst/>
            </a:prstGeom>
            <a:noFill/>
            <a:ln w="28575" algn="ctr">
              <a:solidFill>
                <a:schemeClr val="tx1"/>
              </a:solidFill>
              <a:round/>
              <a:headEnd/>
              <a:tailEnd/>
            </a:ln>
          </p:spPr>
        </p:cxnSp>
        <p:cxnSp>
          <p:nvCxnSpPr>
            <p:cNvPr id="35190" name="Straight Connector 1247"/>
            <p:cNvCxnSpPr>
              <a:cxnSpLocks noChangeShapeType="1"/>
            </p:cNvCxnSpPr>
            <p:nvPr/>
          </p:nvCxnSpPr>
          <p:spPr bwMode="auto">
            <a:xfrm rot="10800000">
              <a:off x="2032000" y="2382416"/>
              <a:ext cx="17463" cy="0"/>
            </a:xfrm>
            <a:prstGeom prst="line">
              <a:avLst/>
            </a:prstGeom>
            <a:noFill/>
            <a:ln w="28575" algn="ctr">
              <a:solidFill>
                <a:schemeClr val="tx1"/>
              </a:solidFill>
              <a:round/>
              <a:headEnd/>
              <a:tailEnd/>
            </a:ln>
          </p:spPr>
        </p:cxnSp>
        <p:cxnSp>
          <p:nvCxnSpPr>
            <p:cNvPr id="35191" name="Straight Connector 1248"/>
            <p:cNvCxnSpPr>
              <a:cxnSpLocks noChangeShapeType="1"/>
            </p:cNvCxnSpPr>
            <p:nvPr/>
          </p:nvCxnSpPr>
          <p:spPr bwMode="auto">
            <a:xfrm rot="10800000">
              <a:off x="2041525" y="2393529"/>
              <a:ext cx="17463" cy="0"/>
            </a:xfrm>
            <a:prstGeom prst="line">
              <a:avLst/>
            </a:prstGeom>
            <a:noFill/>
            <a:ln w="28575" algn="ctr">
              <a:solidFill>
                <a:schemeClr val="tx1"/>
              </a:solidFill>
              <a:round/>
              <a:headEnd/>
              <a:tailEnd/>
            </a:ln>
          </p:spPr>
        </p:cxnSp>
        <p:cxnSp>
          <p:nvCxnSpPr>
            <p:cNvPr id="35192" name="Straight Connector 1249"/>
            <p:cNvCxnSpPr>
              <a:cxnSpLocks noChangeShapeType="1"/>
            </p:cNvCxnSpPr>
            <p:nvPr/>
          </p:nvCxnSpPr>
          <p:spPr bwMode="auto">
            <a:xfrm rot="10800000">
              <a:off x="2051050" y="2401466"/>
              <a:ext cx="50800" cy="0"/>
            </a:xfrm>
            <a:prstGeom prst="line">
              <a:avLst/>
            </a:prstGeom>
            <a:noFill/>
            <a:ln w="28575" algn="ctr">
              <a:solidFill>
                <a:schemeClr val="tx1"/>
              </a:solidFill>
              <a:round/>
              <a:headEnd/>
              <a:tailEnd/>
            </a:ln>
          </p:spPr>
        </p:cxnSp>
        <p:cxnSp>
          <p:nvCxnSpPr>
            <p:cNvPr id="35193" name="Straight Connector 1250"/>
            <p:cNvCxnSpPr>
              <a:cxnSpLocks noChangeShapeType="1"/>
            </p:cNvCxnSpPr>
            <p:nvPr/>
          </p:nvCxnSpPr>
          <p:spPr bwMode="auto">
            <a:xfrm rot="5400000">
              <a:off x="2025650" y="2376066"/>
              <a:ext cx="14288" cy="0"/>
            </a:xfrm>
            <a:prstGeom prst="line">
              <a:avLst/>
            </a:prstGeom>
            <a:noFill/>
            <a:ln w="28575" algn="ctr">
              <a:solidFill>
                <a:schemeClr val="tx1"/>
              </a:solidFill>
              <a:round/>
              <a:headEnd/>
              <a:tailEnd/>
            </a:ln>
          </p:spPr>
        </p:cxnSp>
        <p:cxnSp>
          <p:nvCxnSpPr>
            <p:cNvPr id="35194" name="Straight Connector 1251"/>
            <p:cNvCxnSpPr>
              <a:cxnSpLocks noChangeShapeType="1"/>
            </p:cNvCxnSpPr>
            <p:nvPr/>
          </p:nvCxnSpPr>
          <p:spPr bwMode="auto">
            <a:xfrm rot="10800000">
              <a:off x="2097088" y="2410991"/>
              <a:ext cx="26988" cy="0"/>
            </a:xfrm>
            <a:prstGeom prst="line">
              <a:avLst/>
            </a:prstGeom>
            <a:noFill/>
            <a:ln w="28575" algn="ctr">
              <a:solidFill>
                <a:schemeClr val="tx1"/>
              </a:solidFill>
              <a:round/>
              <a:headEnd/>
              <a:tailEnd/>
            </a:ln>
          </p:spPr>
        </p:cxnSp>
        <p:cxnSp>
          <p:nvCxnSpPr>
            <p:cNvPr id="35195" name="Straight Connector 1252"/>
            <p:cNvCxnSpPr>
              <a:cxnSpLocks noChangeShapeType="1"/>
            </p:cNvCxnSpPr>
            <p:nvPr/>
          </p:nvCxnSpPr>
          <p:spPr bwMode="auto">
            <a:xfrm rot="5400000">
              <a:off x="2106613" y="2420516"/>
              <a:ext cx="22225" cy="0"/>
            </a:xfrm>
            <a:prstGeom prst="line">
              <a:avLst/>
            </a:prstGeom>
            <a:noFill/>
            <a:ln w="28575" algn="ctr">
              <a:solidFill>
                <a:schemeClr val="tx1"/>
              </a:solidFill>
              <a:round/>
              <a:headEnd/>
              <a:tailEnd/>
            </a:ln>
          </p:spPr>
        </p:cxnSp>
        <p:cxnSp>
          <p:nvCxnSpPr>
            <p:cNvPr id="35196" name="Straight Connector 1253"/>
            <p:cNvCxnSpPr>
              <a:cxnSpLocks noChangeShapeType="1"/>
            </p:cNvCxnSpPr>
            <p:nvPr/>
          </p:nvCxnSpPr>
          <p:spPr bwMode="auto">
            <a:xfrm rot="10800000">
              <a:off x="2165350" y="2441154"/>
              <a:ext cx="17463" cy="0"/>
            </a:xfrm>
            <a:prstGeom prst="line">
              <a:avLst/>
            </a:prstGeom>
            <a:noFill/>
            <a:ln w="28575" algn="ctr">
              <a:solidFill>
                <a:schemeClr val="tx1"/>
              </a:solidFill>
              <a:round/>
              <a:headEnd/>
              <a:tailEnd/>
            </a:ln>
          </p:spPr>
        </p:cxnSp>
        <p:cxnSp>
          <p:nvCxnSpPr>
            <p:cNvPr id="35197" name="Straight Connector 1254"/>
            <p:cNvCxnSpPr>
              <a:cxnSpLocks noChangeShapeType="1"/>
            </p:cNvCxnSpPr>
            <p:nvPr/>
          </p:nvCxnSpPr>
          <p:spPr bwMode="auto">
            <a:xfrm rot="10800000">
              <a:off x="2179638" y="2449091"/>
              <a:ext cx="31750" cy="0"/>
            </a:xfrm>
            <a:prstGeom prst="line">
              <a:avLst/>
            </a:prstGeom>
            <a:noFill/>
            <a:ln w="28575" algn="ctr">
              <a:solidFill>
                <a:schemeClr val="tx1"/>
              </a:solidFill>
              <a:round/>
              <a:headEnd/>
              <a:tailEnd/>
            </a:ln>
          </p:spPr>
        </p:cxnSp>
        <p:cxnSp>
          <p:nvCxnSpPr>
            <p:cNvPr id="35198" name="Straight Connector 1255"/>
            <p:cNvCxnSpPr>
              <a:cxnSpLocks noChangeShapeType="1"/>
            </p:cNvCxnSpPr>
            <p:nvPr/>
          </p:nvCxnSpPr>
          <p:spPr bwMode="auto">
            <a:xfrm rot="10800000">
              <a:off x="2198688" y="2457029"/>
              <a:ext cx="36513" cy="0"/>
            </a:xfrm>
            <a:prstGeom prst="line">
              <a:avLst/>
            </a:prstGeom>
            <a:noFill/>
            <a:ln w="28575" algn="ctr">
              <a:solidFill>
                <a:schemeClr val="tx1"/>
              </a:solidFill>
              <a:round/>
              <a:headEnd/>
              <a:tailEnd/>
            </a:ln>
          </p:spPr>
        </p:cxnSp>
        <p:cxnSp>
          <p:nvCxnSpPr>
            <p:cNvPr id="35199" name="Straight Connector 1256"/>
            <p:cNvCxnSpPr>
              <a:cxnSpLocks noChangeShapeType="1"/>
            </p:cNvCxnSpPr>
            <p:nvPr/>
          </p:nvCxnSpPr>
          <p:spPr bwMode="auto">
            <a:xfrm rot="5400000">
              <a:off x="2219325" y="2466554"/>
              <a:ext cx="22225" cy="0"/>
            </a:xfrm>
            <a:prstGeom prst="line">
              <a:avLst/>
            </a:prstGeom>
            <a:noFill/>
            <a:ln w="28575" algn="ctr">
              <a:solidFill>
                <a:schemeClr val="tx1"/>
              </a:solidFill>
              <a:round/>
              <a:headEnd/>
              <a:tailEnd/>
            </a:ln>
          </p:spPr>
        </p:cxnSp>
        <p:cxnSp>
          <p:nvCxnSpPr>
            <p:cNvPr id="35200" name="Straight Connector 1257"/>
            <p:cNvCxnSpPr>
              <a:cxnSpLocks noChangeShapeType="1"/>
            </p:cNvCxnSpPr>
            <p:nvPr/>
          </p:nvCxnSpPr>
          <p:spPr bwMode="auto">
            <a:xfrm rot="10800000">
              <a:off x="2228850" y="2477666"/>
              <a:ext cx="17463" cy="0"/>
            </a:xfrm>
            <a:prstGeom prst="line">
              <a:avLst/>
            </a:prstGeom>
            <a:noFill/>
            <a:ln w="28575" algn="ctr">
              <a:solidFill>
                <a:schemeClr val="tx1"/>
              </a:solidFill>
              <a:round/>
              <a:headEnd/>
              <a:tailEnd/>
            </a:ln>
          </p:spPr>
        </p:cxnSp>
        <p:cxnSp>
          <p:nvCxnSpPr>
            <p:cNvPr id="35201" name="Straight Connector 1258"/>
            <p:cNvCxnSpPr>
              <a:cxnSpLocks noChangeShapeType="1"/>
            </p:cNvCxnSpPr>
            <p:nvPr/>
          </p:nvCxnSpPr>
          <p:spPr bwMode="auto">
            <a:xfrm rot="10800000">
              <a:off x="2243138" y="2487191"/>
              <a:ext cx="17463" cy="0"/>
            </a:xfrm>
            <a:prstGeom prst="line">
              <a:avLst/>
            </a:prstGeom>
            <a:noFill/>
            <a:ln w="28575" algn="ctr">
              <a:solidFill>
                <a:schemeClr val="tx1"/>
              </a:solidFill>
              <a:round/>
              <a:headEnd/>
              <a:tailEnd/>
            </a:ln>
          </p:spPr>
        </p:cxnSp>
        <p:cxnSp>
          <p:nvCxnSpPr>
            <p:cNvPr id="35202" name="Straight Connector 1259"/>
            <p:cNvCxnSpPr>
              <a:cxnSpLocks noChangeShapeType="1"/>
            </p:cNvCxnSpPr>
            <p:nvPr/>
          </p:nvCxnSpPr>
          <p:spPr bwMode="auto">
            <a:xfrm rot="5400000">
              <a:off x="2246313" y="2491954"/>
              <a:ext cx="22225" cy="0"/>
            </a:xfrm>
            <a:prstGeom prst="line">
              <a:avLst/>
            </a:prstGeom>
            <a:noFill/>
            <a:ln w="28575" algn="ctr">
              <a:solidFill>
                <a:schemeClr val="tx1"/>
              </a:solidFill>
              <a:round/>
              <a:headEnd/>
              <a:tailEnd/>
            </a:ln>
          </p:spPr>
        </p:cxnSp>
        <p:cxnSp>
          <p:nvCxnSpPr>
            <p:cNvPr id="35203" name="Straight Connector 1260"/>
            <p:cNvCxnSpPr>
              <a:cxnSpLocks noChangeShapeType="1"/>
            </p:cNvCxnSpPr>
            <p:nvPr/>
          </p:nvCxnSpPr>
          <p:spPr bwMode="auto">
            <a:xfrm rot="10800000">
              <a:off x="1993900" y="2306216"/>
              <a:ext cx="17463" cy="0"/>
            </a:xfrm>
            <a:prstGeom prst="line">
              <a:avLst/>
            </a:prstGeom>
            <a:noFill/>
            <a:ln w="28575" algn="ctr">
              <a:solidFill>
                <a:schemeClr val="tx1"/>
              </a:solidFill>
              <a:round/>
              <a:headEnd/>
              <a:tailEnd/>
            </a:ln>
          </p:spPr>
        </p:cxnSp>
        <p:cxnSp>
          <p:nvCxnSpPr>
            <p:cNvPr id="35204" name="Straight Connector 1261"/>
            <p:cNvCxnSpPr>
              <a:cxnSpLocks noChangeShapeType="1"/>
            </p:cNvCxnSpPr>
            <p:nvPr/>
          </p:nvCxnSpPr>
          <p:spPr bwMode="auto">
            <a:xfrm rot="10800000">
              <a:off x="2265363" y="2549104"/>
              <a:ext cx="17463" cy="0"/>
            </a:xfrm>
            <a:prstGeom prst="line">
              <a:avLst/>
            </a:prstGeom>
            <a:noFill/>
            <a:ln w="28575" algn="ctr">
              <a:solidFill>
                <a:schemeClr val="tx1"/>
              </a:solidFill>
              <a:round/>
              <a:headEnd/>
              <a:tailEnd/>
            </a:ln>
          </p:spPr>
        </p:cxnSp>
        <p:cxnSp>
          <p:nvCxnSpPr>
            <p:cNvPr id="35205" name="Straight Connector 1262"/>
            <p:cNvCxnSpPr>
              <a:cxnSpLocks noChangeShapeType="1"/>
            </p:cNvCxnSpPr>
            <p:nvPr/>
          </p:nvCxnSpPr>
          <p:spPr bwMode="auto">
            <a:xfrm rot="10800000">
              <a:off x="2274888" y="2630066"/>
              <a:ext cx="17463" cy="0"/>
            </a:xfrm>
            <a:prstGeom prst="line">
              <a:avLst/>
            </a:prstGeom>
            <a:noFill/>
            <a:ln w="28575" algn="ctr">
              <a:solidFill>
                <a:schemeClr val="tx1"/>
              </a:solidFill>
              <a:round/>
              <a:headEnd/>
              <a:tailEnd/>
            </a:ln>
          </p:spPr>
        </p:cxnSp>
        <p:cxnSp>
          <p:nvCxnSpPr>
            <p:cNvPr id="35206" name="Straight Connector 1263"/>
            <p:cNvCxnSpPr>
              <a:cxnSpLocks noChangeShapeType="1"/>
            </p:cNvCxnSpPr>
            <p:nvPr/>
          </p:nvCxnSpPr>
          <p:spPr bwMode="auto">
            <a:xfrm rot="10800000">
              <a:off x="2284413" y="2639591"/>
              <a:ext cx="19050" cy="0"/>
            </a:xfrm>
            <a:prstGeom prst="line">
              <a:avLst/>
            </a:prstGeom>
            <a:noFill/>
            <a:ln w="28575" algn="ctr">
              <a:solidFill>
                <a:schemeClr val="tx1"/>
              </a:solidFill>
              <a:round/>
              <a:headEnd/>
              <a:tailEnd/>
            </a:ln>
          </p:spPr>
        </p:cxnSp>
        <p:cxnSp>
          <p:nvCxnSpPr>
            <p:cNvPr id="35207" name="Straight Connector 1264"/>
            <p:cNvCxnSpPr>
              <a:cxnSpLocks noChangeShapeType="1"/>
            </p:cNvCxnSpPr>
            <p:nvPr/>
          </p:nvCxnSpPr>
          <p:spPr bwMode="auto">
            <a:xfrm rot="5400000">
              <a:off x="2232025" y="2591966"/>
              <a:ext cx="92075" cy="0"/>
            </a:xfrm>
            <a:prstGeom prst="line">
              <a:avLst/>
            </a:prstGeom>
            <a:noFill/>
            <a:ln w="28575" algn="ctr">
              <a:solidFill>
                <a:schemeClr val="tx1"/>
              </a:solidFill>
              <a:round/>
              <a:headEnd/>
              <a:tailEnd/>
            </a:ln>
          </p:spPr>
        </p:cxnSp>
        <p:cxnSp>
          <p:nvCxnSpPr>
            <p:cNvPr id="35208" name="Straight Connector 1265"/>
            <p:cNvCxnSpPr>
              <a:cxnSpLocks noChangeShapeType="1"/>
            </p:cNvCxnSpPr>
            <p:nvPr/>
          </p:nvCxnSpPr>
          <p:spPr bwMode="auto">
            <a:xfrm rot="5400000">
              <a:off x="2282825" y="2653879"/>
              <a:ext cx="28575" cy="0"/>
            </a:xfrm>
            <a:prstGeom prst="line">
              <a:avLst/>
            </a:prstGeom>
            <a:noFill/>
            <a:ln w="28575" algn="ctr">
              <a:solidFill>
                <a:schemeClr val="tx1"/>
              </a:solidFill>
              <a:round/>
              <a:headEnd/>
              <a:tailEnd/>
            </a:ln>
          </p:spPr>
        </p:cxnSp>
        <p:cxnSp>
          <p:nvCxnSpPr>
            <p:cNvPr id="35209" name="Straight Connector 1266"/>
            <p:cNvCxnSpPr>
              <a:cxnSpLocks noChangeShapeType="1"/>
            </p:cNvCxnSpPr>
            <p:nvPr/>
          </p:nvCxnSpPr>
          <p:spPr bwMode="auto">
            <a:xfrm rot="5400000">
              <a:off x="2322513" y="2690391"/>
              <a:ext cx="14288" cy="0"/>
            </a:xfrm>
            <a:prstGeom prst="line">
              <a:avLst/>
            </a:prstGeom>
            <a:noFill/>
            <a:ln w="28575" algn="ctr">
              <a:solidFill>
                <a:schemeClr val="tx1"/>
              </a:solidFill>
              <a:round/>
              <a:headEnd/>
              <a:tailEnd/>
            </a:ln>
          </p:spPr>
        </p:cxnSp>
        <p:cxnSp>
          <p:nvCxnSpPr>
            <p:cNvPr id="35210" name="Straight Connector 1267"/>
            <p:cNvCxnSpPr>
              <a:cxnSpLocks noChangeShapeType="1"/>
            </p:cNvCxnSpPr>
            <p:nvPr/>
          </p:nvCxnSpPr>
          <p:spPr bwMode="auto">
            <a:xfrm rot="5400000">
              <a:off x="2495550" y="2739604"/>
              <a:ext cx="14288" cy="0"/>
            </a:xfrm>
            <a:prstGeom prst="line">
              <a:avLst/>
            </a:prstGeom>
            <a:noFill/>
            <a:ln w="28575" algn="ctr">
              <a:solidFill>
                <a:schemeClr val="tx1"/>
              </a:solidFill>
              <a:round/>
              <a:headEnd/>
              <a:tailEnd/>
            </a:ln>
          </p:spPr>
        </p:cxnSp>
        <p:cxnSp>
          <p:nvCxnSpPr>
            <p:cNvPr id="35211" name="Straight Connector 1268"/>
            <p:cNvCxnSpPr>
              <a:cxnSpLocks noChangeShapeType="1"/>
            </p:cNvCxnSpPr>
            <p:nvPr/>
          </p:nvCxnSpPr>
          <p:spPr bwMode="auto">
            <a:xfrm rot="5400000">
              <a:off x="2517775" y="2757066"/>
              <a:ext cx="23813" cy="0"/>
            </a:xfrm>
            <a:prstGeom prst="line">
              <a:avLst/>
            </a:prstGeom>
            <a:noFill/>
            <a:ln w="28575" algn="ctr">
              <a:solidFill>
                <a:schemeClr val="tx1"/>
              </a:solidFill>
              <a:round/>
              <a:headEnd/>
              <a:tailEnd/>
            </a:ln>
          </p:spPr>
        </p:cxnSp>
        <p:cxnSp>
          <p:nvCxnSpPr>
            <p:cNvPr id="35212" name="Straight Connector 1269"/>
            <p:cNvCxnSpPr>
              <a:cxnSpLocks noChangeShapeType="1"/>
            </p:cNvCxnSpPr>
            <p:nvPr/>
          </p:nvCxnSpPr>
          <p:spPr bwMode="auto">
            <a:xfrm rot="5400000">
              <a:off x="2527300" y="2793579"/>
              <a:ext cx="39688" cy="0"/>
            </a:xfrm>
            <a:prstGeom prst="line">
              <a:avLst/>
            </a:prstGeom>
            <a:noFill/>
            <a:ln w="28575" algn="ctr">
              <a:solidFill>
                <a:schemeClr val="tx1"/>
              </a:solidFill>
              <a:round/>
              <a:headEnd/>
              <a:tailEnd/>
            </a:ln>
          </p:spPr>
        </p:cxnSp>
        <p:cxnSp>
          <p:nvCxnSpPr>
            <p:cNvPr id="35213" name="Straight Connector 1270"/>
            <p:cNvCxnSpPr>
              <a:cxnSpLocks noChangeShapeType="1"/>
            </p:cNvCxnSpPr>
            <p:nvPr/>
          </p:nvCxnSpPr>
          <p:spPr bwMode="auto">
            <a:xfrm rot="5400000">
              <a:off x="2546350" y="2820566"/>
              <a:ext cx="20638" cy="0"/>
            </a:xfrm>
            <a:prstGeom prst="line">
              <a:avLst/>
            </a:prstGeom>
            <a:noFill/>
            <a:ln w="28575" algn="ctr">
              <a:solidFill>
                <a:schemeClr val="tx1"/>
              </a:solidFill>
              <a:round/>
              <a:headEnd/>
              <a:tailEnd/>
            </a:ln>
          </p:spPr>
        </p:cxnSp>
        <p:cxnSp>
          <p:nvCxnSpPr>
            <p:cNvPr id="35214" name="Straight Connector 1271"/>
            <p:cNvCxnSpPr>
              <a:cxnSpLocks noChangeShapeType="1"/>
            </p:cNvCxnSpPr>
            <p:nvPr/>
          </p:nvCxnSpPr>
          <p:spPr bwMode="auto">
            <a:xfrm rot="10800000">
              <a:off x="2327275" y="2696741"/>
              <a:ext cx="23813" cy="0"/>
            </a:xfrm>
            <a:prstGeom prst="line">
              <a:avLst/>
            </a:prstGeom>
            <a:noFill/>
            <a:ln w="28575" algn="ctr">
              <a:solidFill>
                <a:schemeClr val="tx1"/>
              </a:solidFill>
              <a:round/>
              <a:headEnd/>
              <a:tailEnd/>
            </a:ln>
          </p:spPr>
        </p:cxnSp>
        <p:cxnSp>
          <p:nvCxnSpPr>
            <p:cNvPr id="35215" name="Straight Connector 1272"/>
            <p:cNvCxnSpPr>
              <a:cxnSpLocks noChangeShapeType="1"/>
            </p:cNvCxnSpPr>
            <p:nvPr/>
          </p:nvCxnSpPr>
          <p:spPr bwMode="auto">
            <a:xfrm rot="10800000">
              <a:off x="2347913" y="2706266"/>
              <a:ext cx="19050" cy="0"/>
            </a:xfrm>
            <a:prstGeom prst="line">
              <a:avLst/>
            </a:prstGeom>
            <a:noFill/>
            <a:ln w="28575" algn="ctr">
              <a:solidFill>
                <a:schemeClr val="tx1"/>
              </a:solidFill>
              <a:round/>
              <a:headEnd/>
              <a:tailEnd/>
            </a:ln>
          </p:spPr>
        </p:cxnSp>
        <p:cxnSp>
          <p:nvCxnSpPr>
            <p:cNvPr id="35216" name="Straight Connector 1273"/>
            <p:cNvCxnSpPr>
              <a:cxnSpLocks noChangeShapeType="1"/>
            </p:cNvCxnSpPr>
            <p:nvPr/>
          </p:nvCxnSpPr>
          <p:spPr bwMode="auto">
            <a:xfrm rot="10800000">
              <a:off x="2360613" y="2714204"/>
              <a:ext cx="69850" cy="0"/>
            </a:xfrm>
            <a:prstGeom prst="line">
              <a:avLst/>
            </a:prstGeom>
            <a:noFill/>
            <a:ln w="28575" algn="ctr">
              <a:solidFill>
                <a:schemeClr val="tx1"/>
              </a:solidFill>
              <a:round/>
              <a:headEnd/>
              <a:tailEnd/>
            </a:ln>
          </p:spPr>
        </p:cxnSp>
        <p:cxnSp>
          <p:nvCxnSpPr>
            <p:cNvPr id="35217" name="Straight Connector 1274"/>
            <p:cNvCxnSpPr>
              <a:cxnSpLocks noChangeShapeType="1"/>
            </p:cNvCxnSpPr>
            <p:nvPr/>
          </p:nvCxnSpPr>
          <p:spPr bwMode="auto">
            <a:xfrm rot="10800000">
              <a:off x="2422525" y="2722141"/>
              <a:ext cx="31750" cy="0"/>
            </a:xfrm>
            <a:prstGeom prst="line">
              <a:avLst/>
            </a:prstGeom>
            <a:noFill/>
            <a:ln w="28575" algn="ctr">
              <a:solidFill>
                <a:schemeClr val="tx1"/>
              </a:solidFill>
              <a:round/>
              <a:headEnd/>
              <a:tailEnd/>
            </a:ln>
          </p:spPr>
        </p:cxnSp>
        <p:cxnSp>
          <p:nvCxnSpPr>
            <p:cNvPr id="35218" name="Straight Connector 1275"/>
            <p:cNvCxnSpPr>
              <a:cxnSpLocks noChangeShapeType="1"/>
            </p:cNvCxnSpPr>
            <p:nvPr/>
          </p:nvCxnSpPr>
          <p:spPr bwMode="auto">
            <a:xfrm rot="10800000">
              <a:off x="2501900" y="2744366"/>
              <a:ext cx="31750" cy="0"/>
            </a:xfrm>
            <a:prstGeom prst="line">
              <a:avLst/>
            </a:prstGeom>
            <a:noFill/>
            <a:ln w="28575" algn="ctr">
              <a:solidFill>
                <a:schemeClr val="tx1"/>
              </a:solidFill>
              <a:round/>
              <a:headEnd/>
              <a:tailEnd/>
            </a:ln>
          </p:spPr>
        </p:cxnSp>
        <p:cxnSp>
          <p:nvCxnSpPr>
            <p:cNvPr id="35219" name="Straight Connector 1276"/>
            <p:cNvCxnSpPr>
              <a:cxnSpLocks noChangeShapeType="1"/>
            </p:cNvCxnSpPr>
            <p:nvPr/>
          </p:nvCxnSpPr>
          <p:spPr bwMode="auto">
            <a:xfrm rot="10800000">
              <a:off x="2527300" y="2769766"/>
              <a:ext cx="23813" cy="0"/>
            </a:xfrm>
            <a:prstGeom prst="line">
              <a:avLst/>
            </a:prstGeom>
            <a:noFill/>
            <a:ln w="28575" algn="ctr">
              <a:solidFill>
                <a:schemeClr val="tx1"/>
              </a:solidFill>
              <a:round/>
              <a:headEnd/>
              <a:tailEnd/>
            </a:ln>
          </p:spPr>
        </p:cxnSp>
        <p:cxnSp>
          <p:nvCxnSpPr>
            <p:cNvPr id="35220" name="Straight Connector 1277"/>
            <p:cNvCxnSpPr>
              <a:cxnSpLocks noChangeShapeType="1"/>
            </p:cNvCxnSpPr>
            <p:nvPr/>
          </p:nvCxnSpPr>
          <p:spPr bwMode="auto">
            <a:xfrm rot="5400000">
              <a:off x="2538413" y="2899941"/>
              <a:ext cx="36513" cy="0"/>
            </a:xfrm>
            <a:prstGeom prst="line">
              <a:avLst/>
            </a:prstGeom>
            <a:noFill/>
            <a:ln w="28575" algn="ctr">
              <a:solidFill>
                <a:schemeClr val="tx1"/>
              </a:solidFill>
              <a:round/>
              <a:headEnd/>
              <a:tailEnd/>
            </a:ln>
          </p:spPr>
        </p:cxnSp>
        <p:cxnSp>
          <p:nvCxnSpPr>
            <p:cNvPr id="35221" name="Straight Connector 1278"/>
            <p:cNvCxnSpPr>
              <a:cxnSpLocks noChangeShapeType="1"/>
            </p:cNvCxnSpPr>
            <p:nvPr/>
          </p:nvCxnSpPr>
          <p:spPr bwMode="auto">
            <a:xfrm rot="5400000">
              <a:off x="2555875" y="2920579"/>
              <a:ext cx="25400" cy="0"/>
            </a:xfrm>
            <a:prstGeom prst="line">
              <a:avLst/>
            </a:prstGeom>
            <a:noFill/>
            <a:ln w="28575" algn="ctr">
              <a:solidFill>
                <a:schemeClr val="tx1"/>
              </a:solidFill>
              <a:round/>
              <a:headEnd/>
              <a:tailEnd/>
            </a:ln>
          </p:spPr>
        </p:cxnSp>
        <p:cxnSp>
          <p:nvCxnSpPr>
            <p:cNvPr id="35222" name="Straight Connector 1279"/>
            <p:cNvCxnSpPr>
              <a:cxnSpLocks noChangeShapeType="1"/>
            </p:cNvCxnSpPr>
            <p:nvPr/>
          </p:nvCxnSpPr>
          <p:spPr bwMode="auto">
            <a:xfrm rot="5400000">
              <a:off x="2559050" y="2947566"/>
              <a:ext cx="38100" cy="0"/>
            </a:xfrm>
            <a:prstGeom prst="line">
              <a:avLst/>
            </a:prstGeom>
            <a:noFill/>
            <a:ln w="28575" algn="ctr">
              <a:solidFill>
                <a:schemeClr val="tx1"/>
              </a:solidFill>
              <a:round/>
              <a:headEnd/>
              <a:tailEnd/>
            </a:ln>
          </p:spPr>
        </p:cxnSp>
        <p:cxnSp>
          <p:nvCxnSpPr>
            <p:cNvPr id="35223" name="Straight Connector 1280"/>
            <p:cNvCxnSpPr>
              <a:cxnSpLocks noChangeShapeType="1"/>
            </p:cNvCxnSpPr>
            <p:nvPr/>
          </p:nvCxnSpPr>
          <p:spPr bwMode="auto">
            <a:xfrm rot="5400000">
              <a:off x="2574925" y="2976141"/>
              <a:ext cx="20638" cy="0"/>
            </a:xfrm>
            <a:prstGeom prst="line">
              <a:avLst/>
            </a:prstGeom>
            <a:noFill/>
            <a:ln w="28575" algn="ctr">
              <a:solidFill>
                <a:schemeClr val="tx1"/>
              </a:solidFill>
              <a:round/>
              <a:headEnd/>
              <a:tailEnd/>
            </a:ln>
          </p:spPr>
        </p:cxnSp>
        <p:cxnSp>
          <p:nvCxnSpPr>
            <p:cNvPr id="35224" name="Straight Connector 1281"/>
            <p:cNvCxnSpPr>
              <a:cxnSpLocks noChangeShapeType="1"/>
            </p:cNvCxnSpPr>
            <p:nvPr/>
          </p:nvCxnSpPr>
          <p:spPr bwMode="auto">
            <a:xfrm rot="10800000">
              <a:off x="2582863" y="2984079"/>
              <a:ext cx="23813" cy="0"/>
            </a:xfrm>
            <a:prstGeom prst="line">
              <a:avLst/>
            </a:prstGeom>
            <a:noFill/>
            <a:ln w="28575" algn="ctr">
              <a:solidFill>
                <a:schemeClr val="tx1"/>
              </a:solidFill>
              <a:round/>
              <a:headEnd/>
              <a:tailEnd/>
            </a:ln>
          </p:spPr>
        </p:cxnSp>
        <p:cxnSp>
          <p:nvCxnSpPr>
            <p:cNvPr id="35225" name="Straight Connector 1282"/>
            <p:cNvCxnSpPr>
              <a:cxnSpLocks noChangeShapeType="1"/>
            </p:cNvCxnSpPr>
            <p:nvPr/>
          </p:nvCxnSpPr>
          <p:spPr bwMode="auto">
            <a:xfrm rot="10800000">
              <a:off x="2651125" y="2988841"/>
              <a:ext cx="23813" cy="0"/>
            </a:xfrm>
            <a:prstGeom prst="line">
              <a:avLst/>
            </a:prstGeom>
            <a:noFill/>
            <a:ln w="28575" algn="ctr">
              <a:solidFill>
                <a:schemeClr val="tx1"/>
              </a:solidFill>
              <a:round/>
              <a:headEnd/>
              <a:tailEnd/>
            </a:ln>
          </p:spPr>
        </p:cxnSp>
        <p:cxnSp>
          <p:nvCxnSpPr>
            <p:cNvPr id="35226" name="Straight Connector 1283"/>
            <p:cNvCxnSpPr>
              <a:cxnSpLocks noChangeShapeType="1"/>
            </p:cNvCxnSpPr>
            <p:nvPr/>
          </p:nvCxnSpPr>
          <p:spPr bwMode="auto">
            <a:xfrm rot="10800000">
              <a:off x="2667000" y="2998366"/>
              <a:ext cx="33338" cy="0"/>
            </a:xfrm>
            <a:prstGeom prst="line">
              <a:avLst/>
            </a:prstGeom>
            <a:noFill/>
            <a:ln w="28575" algn="ctr">
              <a:solidFill>
                <a:schemeClr val="tx1"/>
              </a:solidFill>
              <a:round/>
              <a:headEnd/>
              <a:tailEnd/>
            </a:ln>
          </p:spPr>
        </p:cxnSp>
        <p:cxnSp>
          <p:nvCxnSpPr>
            <p:cNvPr id="35227" name="Straight Connector 1284"/>
            <p:cNvCxnSpPr>
              <a:cxnSpLocks noChangeShapeType="1"/>
            </p:cNvCxnSpPr>
            <p:nvPr/>
          </p:nvCxnSpPr>
          <p:spPr bwMode="auto">
            <a:xfrm rot="10800000">
              <a:off x="2692400" y="3006304"/>
              <a:ext cx="55563" cy="0"/>
            </a:xfrm>
            <a:prstGeom prst="line">
              <a:avLst/>
            </a:prstGeom>
            <a:noFill/>
            <a:ln w="28575" algn="ctr">
              <a:solidFill>
                <a:schemeClr val="tx1"/>
              </a:solidFill>
              <a:round/>
              <a:headEnd/>
              <a:tailEnd/>
            </a:ln>
          </p:spPr>
        </p:cxnSp>
        <p:cxnSp>
          <p:nvCxnSpPr>
            <p:cNvPr id="35228" name="Straight Connector 1285"/>
            <p:cNvCxnSpPr>
              <a:cxnSpLocks noChangeShapeType="1"/>
            </p:cNvCxnSpPr>
            <p:nvPr/>
          </p:nvCxnSpPr>
          <p:spPr bwMode="auto">
            <a:xfrm rot="5400000">
              <a:off x="2724150" y="3025354"/>
              <a:ext cx="39688" cy="0"/>
            </a:xfrm>
            <a:prstGeom prst="line">
              <a:avLst/>
            </a:prstGeom>
            <a:noFill/>
            <a:ln w="28575" algn="ctr">
              <a:solidFill>
                <a:schemeClr val="tx1"/>
              </a:solidFill>
              <a:round/>
              <a:headEnd/>
              <a:tailEnd/>
            </a:ln>
          </p:spPr>
        </p:cxnSp>
        <p:cxnSp>
          <p:nvCxnSpPr>
            <p:cNvPr id="35229" name="Straight Connector 1286"/>
            <p:cNvCxnSpPr>
              <a:cxnSpLocks noChangeShapeType="1"/>
            </p:cNvCxnSpPr>
            <p:nvPr/>
          </p:nvCxnSpPr>
          <p:spPr bwMode="auto">
            <a:xfrm rot="5400000">
              <a:off x="2747963" y="3045991"/>
              <a:ext cx="12700" cy="0"/>
            </a:xfrm>
            <a:prstGeom prst="line">
              <a:avLst/>
            </a:prstGeom>
            <a:noFill/>
            <a:ln w="28575" algn="ctr">
              <a:solidFill>
                <a:schemeClr val="tx1"/>
              </a:solidFill>
              <a:round/>
              <a:headEnd/>
              <a:tailEnd/>
            </a:ln>
          </p:spPr>
        </p:cxnSp>
        <p:cxnSp>
          <p:nvCxnSpPr>
            <p:cNvPr id="35230" name="Straight Connector 1287"/>
            <p:cNvCxnSpPr>
              <a:cxnSpLocks noChangeShapeType="1"/>
            </p:cNvCxnSpPr>
            <p:nvPr/>
          </p:nvCxnSpPr>
          <p:spPr bwMode="auto">
            <a:xfrm rot="10800000">
              <a:off x="2786063" y="3074566"/>
              <a:ext cx="34925" cy="0"/>
            </a:xfrm>
            <a:prstGeom prst="line">
              <a:avLst/>
            </a:prstGeom>
            <a:noFill/>
            <a:ln w="28575" algn="ctr">
              <a:solidFill>
                <a:schemeClr val="tx1"/>
              </a:solidFill>
              <a:round/>
              <a:headEnd/>
              <a:tailEnd/>
            </a:ln>
          </p:spPr>
        </p:cxnSp>
        <p:cxnSp>
          <p:nvCxnSpPr>
            <p:cNvPr id="35231" name="Straight Connector 1288"/>
            <p:cNvCxnSpPr>
              <a:cxnSpLocks noChangeShapeType="1"/>
            </p:cNvCxnSpPr>
            <p:nvPr/>
          </p:nvCxnSpPr>
          <p:spPr bwMode="auto">
            <a:xfrm rot="10800000">
              <a:off x="2816225" y="3080916"/>
              <a:ext cx="23813" cy="0"/>
            </a:xfrm>
            <a:prstGeom prst="line">
              <a:avLst/>
            </a:prstGeom>
            <a:noFill/>
            <a:ln w="28575" algn="ctr">
              <a:solidFill>
                <a:schemeClr val="tx1"/>
              </a:solidFill>
              <a:round/>
              <a:headEnd/>
              <a:tailEnd/>
            </a:ln>
          </p:spPr>
        </p:cxnSp>
        <p:cxnSp>
          <p:nvCxnSpPr>
            <p:cNvPr id="35232" name="Straight Connector 1289"/>
            <p:cNvCxnSpPr>
              <a:cxnSpLocks noChangeShapeType="1"/>
            </p:cNvCxnSpPr>
            <p:nvPr/>
          </p:nvCxnSpPr>
          <p:spPr bwMode="auto">
            <a:xfrm rot="10800000">
              <a:off x="2828925" y="3090441"/>
              <a:ext cx="23813" cy="0"/>
            </a:xfrm>
            <a:prstGeom prst="line">
              <a:avLst/>
            </a:prstGeom>
            <a:noFill/>
            <a:ln w="28575" algn="ctr">
              <a:solidFill>
                <a:schemeClr val="tx1"/>
              </a:solidFill>
              <a:round/>
              <a:headEnd/>
              <a:tailEnd/>
            </a:ln>
          </p:spPr>
        </p:cxnSp>
        <p:cxnSp>
          <p:nvCxnSpPr>
            <p:cNvPr id="35233" name="Straight Connector 1290"/>
            <p:cNvCxnSpPr>
              <a:cxnSpLocks noChangeShapeType="1"/>
            </p:cNvCxnSpPr>
            <p:nvPr/>
          </p:nvCxnSpPr>
          <p:spPr bwMode="auto">
            <a:xfrm rot="10800000">
              <a:off x="2843213" y="3101554"/>
              <a:ext cx="23813" cy="0"/>
            </a:xfrm>
            <a:prstGeom prst="line">
              <a:avLst/>
            </a:prstGeom>
            <a:noFill/>
            <a:ln w="28575" algn="ctr">
              <a:solidFill>
                <a:schemeClr val="tx1"/>
              </a:solidFill>
              <a:round/>
              <a:headEnd/>
              <a:tailEnd/>
            </a:ln>
          </p:spPr>
        </p:cxnSp>
        <p:cxnSp>
          <p:nvCxnSpPr>
            <p:cNvPr id="35234" name="Straight Connector 1291"/>
            <p:cNvCxnSpPr>
              <a:cxnSpLocks noChangeShapeType="1"/>
            </p:cNvCxnSpPr>
            <p:nvPr/>
          </p:nvCxnSpPr>
          <p:spPr bwMode="auto">
            <a:xfrm rot="10800000">
              <a:off x="2855913" y="3112666"/>
              <a:ext cx="26988" cy="0"/>
            </a:xfrm>
            <a:prstGeom prst="line">
              <a:avLst/>
            </a:prstGeom>
            <a:noFill/>
            <a:ln w="28575" algn="ctr">
              <a:solidFill>
                <a:schemeClr val="tx1"/>
              </a:solidFill>
              <a:round/>
              <a:headEnd/>
              <a:tailEnd/>
            </a:ln>
          </p:spPr>
        </p:cxnSp>
        <p:cxnSp>
          <p:nvCxnSpPr>
            <p:cNvPr id="35235" name="Straight Connector 1292"/>
            <p:cNvCxnSpPr>
              <a:cxnSpLocks noChangeShapeType="1"/>
            </p:cNvCxnSpPr>
            <p:nvPr/>
          </p:nvCxnSpPr>
          <p:spPr bwMode="auto">
            <a:xfrm rot="10800000">
              <a:off x="2876550" y="3123779"/>
              <a:ext cx="25400" cy="0"/>
            </a:xfrm>
            <a:prstGeom prst="line">
              <a:avLst/>
            </a:prstGeom>
            <a:noFill/>
            <a:ln w="28575" algn="ctr">
              <a:solidFill>
                <a:schemeClr val="tx1"/>
              </a:solidFill>
              <a:round/>
              <a:headEnd/>
              <a:tailEnd/>
            </a:ln>
          </p:spPr>
        </p:cxnSp>
        <p:cxnSp>
          <p:nvCxnSpPr>
            <p:cNvPr id="35236" name="Straight Connector 1293"/>
            <p:cNvCxnSpPr>
              <a:cxnSpLocks noChangeShapeType="1"/>
            </p:cNvCxnSpPr>
            <p:nvPr/>
          </p:nvCxnSpPr>
          <p:spPr bwMode="auto">
            <a:xfrm rot="5400000">
              <a:off x="2840038" y="3096791"/>
              <a:ext cx="14288" cy="0"/>
            </a:xfrm>
            <a:prstGeom prst="line">
              <a:avLst/>
            </a:prstGeom>
            <a:noFill/>
            <a:ln w="28575" algn="ctr">
              <a:solidFill>
                <a:schemeClr val="tx1"/>
              </a:solidFill>
              <a:round/>
              <a:headEnd/>
              <a:tailEnd/>
            </a:ln>
          </p:spPr>
        </p:cxnSp>
        <p:cxnSp>
          <p:nvCxnSpPr>
            <p:cNvPr id="35237" name="Straight Connector 1294"/>
            <p:cNvCxnSpPr>
              <a:cxnSpLocks noChangeShapeType="1"/>
            </p:cNvCxnSpPr>
            <p:nvPr/>
          </p:nvCxnSpPr>
          <p:spPr bwMode="auto">
            <a:xfrm rot="10800000">
              <a:off x="2930525" y="3146004"/>
              <a:ext cx="41275" cy="0"/>
            </a:xfrm>
            <a:prstGeom prst="line">
              <a:avLst/>
            </a:prstGeom>
            <a:noFill/>
            <a:ln w="28575" algn="ctr">
              <a:solidFill>
                <a:schemeClr val="tx1"/>
              </a:solidFill>
              <a:round/>
              <a:headEnd/>
              <a:tailEnd/>
            </a:ln>
          </p:spPr>
        </p:cxnSp>
        <p:cxnSp>
          <p:nvCxnSpPr>
            <p:cNvPr id="35238" name="Straight Connector 1295"/>
            <p:cNvCxnSpPr>
              <a:cxnSpLocks noChangeShapeType="1"/>
            </p:cNvCxnSpPr>
            <p:nvPr/>
          </p:nvCxnSpPr>
          <p:spPr bwMode="auto">
            <a:xfrm rot="10800000">
              <a:off x="2968625" y="3153941"/>
              <a:ext cx="23813" cy="0"/>
            </a:xfrm>
            <a:prstGeom prst="line">
              <a:avLst/>
            </a:prstGeom>
            <a:noFill/>
            <a:ln w="28575" algn="ctr">
              <a:solidFill>
                <a:schemeClr val="tx1"/>
              </a:solidFill>
              <a:round/>
              <a:headEnd/>
              <a:tailEnd/>
            </a:ln>
          </p:spPr>
        </p:cxnSp>
        <p:cxnSp>
          <p:nvCxnSpPr>
            <p:cNvPr id="35239" name="Straight Connector 1296"/>
            <p:cNvCxnSpPr>
              <a:cxnSpLocks noChangeShapeType="1"/>
            </p:cNvCxnSpPr>
            <p:nvPr/>
          </p:nvCxnSpPr>
          <p:spPr bwMode="auto">
            <a:xfrm rot="10800000">
              <a:off x="2984500" y="3196804"/>
              <a:ext cx="36513" cy="0"/>
            </a:xfrm>
            <a:prstGeom prst="line">
              <a:avLst/>
            </a:prstGeom>
            <a:noFill/>
            <a:ln w="28575" algn="ctr">
              <a:solidFill>
                <a:schemeClr val="tx1"/>
              </a:solidFill>
              <a:round/>
              <a:headEnd/>
              <a:tailEnd/>
            </a:ln>
          </p:spPr>
        </p:cxnSp>
        <p:cxnSp>
          <p:nvCxnSpPr>
            <p:cNvPr id="35240" name="Straight Connector 1297"/>
            <p:cNvCxnSpPr>
              <a:cxnSpLocks noChangeShapeType="1"/>
            </p:cNvCxnSpPr>
            <p:nvPr/>
          </p:nvCxnSpPr>
          <p:spPr bwMode="auto">
            <a:xfrm rot="10800000">
              <a:off x="3011488" y="3204741"/>
              <a:ext cx="30163" cy="0"/>
            </a:xfrm>
            <a:prstGeom prst="line">
              <a:avLst/>
            </a:prstGeom>
            <a:noFill/>
            <a:ln w="28575" algn="ctr">
              <a:solidFill>
                <a:schemeClr val="tx1"/>
              </a:solidFill>
              <a:round/>
              <a:headEnd/>
              <a:tailEnd/>
            </a:ln>
          </p:spPr>
        </p:cxnSp>
        <p:cxnSp>
          <p:nvCxnSpPr>
            <p:cNvPr id="35241" name="Straight Connector 1298"/>
            <p:cNvCxnSpPr>
              <a:cxnSpLocks noChangeShapeType="1"/>
            </p:cNvCxnSpPr>
            <p:nvPr/>
          </p:nvCxnSpPr>
          <p:spPr bwMode="auto">
            <a:xfrm rot="5400000">
              <a:off x="2968625" y="3171404"/>
              <a:ext cx="39688" cy="0"/>
            </a:xfrm>
            <a:prstGeom prst="line">
              <a:avLst/>
            </a:prstGeom>
            <a:noFill/>
            <a:ln w="28575" algn="ctr">
              <a:solidFill>
                <a:schemeClr val="tx1"/>
              </a:solidFill>
              <a:round/>
              <a:headEnd/>
              <a:tailEnd/>
            </a:ln>
          </p:spPr>
        </p:cxnSp>
        <p:cxnSp>
          <p:nvCxnSpPr>
            <p:cNvPr id="35242" name="Straight Connector 1299"/>
            <p:cNvCxnSpPr>
              <a:cxnSpLocks noChangeShapeType="1"/>
            </p:cNvCxnSpPr>
            <p:nvPr/>
          </p:nvCxnSpPr>
          <p:spPr bwMode="auto">
            <a:xfrm rot="5400000">
              <a:off x="3062288" y="3269829"/>
              <a:ext cx="38100" cy="0"/>
            </a:xfrm>
            <a:prstGeom prst="line">
              <a:avLst/>
            </a:prstGeom>
            <a:noFill/>
            <a:ln w="28575" algn="ctr">
              <a:solidFill>
                <a:schemeClr val="tx1"/>
              </a:solidFill>
              <a:round/>
              <a:headEnd/>
              <a:tailEnd/>
            </a:ln>
          </p:spPr>
        </p:cxnSp>
        <p:cxnSp>
          <p:nvCxnSpPr>
            <p:cNvPr id="35243" name="Straight Connector 1300"/>
            <p:cNvCxnSpPr>
              <a:cxnSpLocks noChangeShapeType="1"/>
            </p:cNvCxnSpPr>
            <p:nvPr/>
          </p:nvCxnSpPr>
          <p:spPr bwMode="auto">
            <a:xfrm rot="5400000">
              <a:off x="3090863" y="3311104"/>
              <a:ext cx="39688" cy="0"/>
            </a:xfrm>
            <a:prstGeom prst="line">
              <a:avLst/>
            </a:prstGeom>
            <a:noFill/>
            <a:ln w="28575" algn="ctr">
              <a:solidFill>
                <a:schemeClr val="tx1"/>
              </a:solidFill>
              <a:round/>
              <a:headEnd/>
              <a:tailEnd/>
            </a:ln>
          </p:spPr>
        </p:cxnSp>
        <p:cxnSp>
          <p:nvCxnSpPr>
            <p:cNvPr id="35244" name="Straight Connector 1301"/>
            <p:cNvCxnSpPr>
              <a:cxnSpLocks noChangeShapeType="1"/>
            </p:cNvCxnSpPr>
            <p:nvPr/>
          </p:nvCxnSpPr>
          <p:spPr bwMode="auto">
            <a:xfrm rot="5400000">
              <a:off x="3060700" y="3247604"/>
              <a:ext cx="23813" cy="0"/>
            </a:xfrm>
            <a:prstGeom prst="line">
              <a:avLst/>
            </a:prstGeom>
            <a:noFill/>
            <a:ln w="28575" algn="ctr">
              <a:solidFill>
                <a:schemeClr val="tx1"/>
              </a:solidFill>
              <a:round/>
              <a:headEnd/>
              <a:tailEnd/>
            </a:ln>
          </p:spPr>
        </p:cxnSp>
        <p:cxnSp>
          <p:nvCxnSpPr>
            <p:cNvPr id="35245" name="Straight Connector 1302"/>
            <p:cNvCxnSpPr>
              <a:cxnSpLocks noChangeShapeType="1"/>
            </p:cNvCxnSpPr>
            <p:nvPr/>
          </p:nvCxnSpPr>
          <p:spPr bwMode="auto">
            <a:xfrm rot="5400000">
              <a:off x="3071813" y="3430166"/>
              <a:ext cx="112713" cy="0"/>
            </a:xfrm>
            <a:prstGeom prst="line">
              <a:avLst/>
            </a:prstGeom>
            <a:noFill/>
            <a:ln w="28575" algn="ctr">
              <a:solidFill>
                <a:schemeClr val="tx1"/>
              </a:solidFill>
              <a:round/>
              <a:headEnd/>
              <a:tailEnd/>
            </a:ln>
          </p:spPr>
        </p:cxnSp>
        <p:cxnSp>
          <p:nvCxnSpPr>
            <p:cNvPr id="35246" name="Straight Connector 1303"/>
            <p:cNvCxnSpPr>
              <a:cxnSpLocks noChangeShapeType="1"/>
            </p:cNvCxnSpPr>
            <p:nvPr/>
          </p:nvCxnSpPr>
          <p:spPr bwMode="auto">
            <a:xfrm rot="5400000">
              <a:off x="3122613" y="3492079"/>
              <a:ext cx="31750" cy="0"/>
            </a:xfrm>
            <a:prstGeom prst="line">
              <a:avLst/>
            </a:prstGeom>
            <a:noFill/>
            <a:ln w="28575" algn="ctr">
              <a:solidFill>
                <a:schemeClr val="tx1"/>
              </a:solidFill>
              <a:round/>
              <a:headEnd/>
              <a:tailEnd/>
            </a:ln>
          </p:spPr>
        </p:cxnSp>
        <p:cxnSp>
          <p:nvCxnSpPr>
            <p:cNvPr id="35247" name="Straight Connector 1304"/>
            <p:cNvCxnSpPr>
              <a:cxnSpLocks noChangeShapeType="1"/>
            </p:cNvCxnSpPr>
            <p:nvPr/>
          </p:nvCxnSpPr>
          <p:spPr bwMode="auto">
            <a:xfrm rot="5400000">
              <a:off x="3125788" y="3563516"/>
              <a:ext cx="22225" cy="0"/>
            </a:xfrm>
            <a:prstGeom prst="line">
              <a:avLst/>
            </a:prstGeom>
            <a:noFill/>
            <a:ln w="28575" algn="ctr">
              <a:solidFill>
                <a:schemeClr val="tx1"/>
              </a:solidFill>
              <a:round/>
              <a:headEnd/>
              <a:tailEnd/>
            </a:ln>
          </p:spPr>
        </p:cxnSp>
        <p:cxnSp>
          <p:nvCxnSpPr>
            <p:cNvPr id="35248" name="Straight Connector 1305"/>
            <p:cNvCxnSpPr>
              <a:cxnSpLocks noChangeShapeType="1"/>
            </p:cNvCxnSpPr>
            <p:nvPr/>
          </p:nvCxnSpPr>
          <p:spPr bwMode="auto">
            <a:xfrm rot="5400000">
              <a:off x="3051175" y="3236491"/>
              <a:ext cx="23813" cy="0"/>
            </a:xfrm>
            <a:prstGeom prst="line">
              <a:avLst/>
            </a:prstGeom>
            <a:noFill/>
            <a:ln w="28575" algn="ctr">
              <a:solidFill>
                <a:schemeClr val="tx1"/>
              </a:solidFill>
              <a:round/>
              <a:headEnd/>
              <a:tailEnd/>
            </a:ln>
          </p:spPr>
        </p:cxnSp>
        <p:cxnSp>
          <p:nvCxnSpPr>
            <p:cNvPr id="35249" name="Straight Connector 1306"/>
            <p:cNvCxnSpPr>
              <a:cxnSpLocks noChangeShapeType="1"/>
            </p:cNvCxnSpPr>
            <p:nvPr/>
          </p:nvCxnSpPr>
          <p:spPr bwMode="auto">
            <a:xfrm rot="10800000">
              <a:off x="3081338" y="3293641"/>
              <a:ext cx="30163" cy="0"/>
            </a:xfrm>
            <a:prstGeom prst="line">
              <a:avLst/>
            </a:prstGeom>
            <a:noFill/>
            <a:ln w="28575" algn="ctr">
              <a:solidFill>
                <a:schemeClr val="tx1"/>
              </a:solidFill>
              <a:round/>
              <a:headEnd/>
              <a:tailEnd/>
            </a:ln>
          </p:spPr>
        </p:cxnSp>
        <p:cxnSp>
          <p:nvCxnSpPr>
            <p:cNvPr id="35250" name="Straight Connector 1307"/>
            <p:cNvCxnSpPr>
              <a:cxnSpLocks noChangeShapeType="1"/>
            </p:cNvCxnSpPr>
            <p:nvPr/>
          </p:nvCxnSpPr>
          <p:spPr bwMode="auto">
            <a:xfrm rot="10800000">
              <a:off x="3117850" y="3376191"/>
              <a:ext cx="15875" cy="0"/>
            </a:xfrm>
            <a:prstGeom prst="line">
              <a:avLst/>
            </a:prstGeom>
            <a:noFill/>
            <a:ln w="28575" algn="ctr">
              <a:solidFill>
                <a:schemeClr val="tx1"/>
              </a:solidFill>
              <a:round/>
              <a:headEnd/>
              <a:tailEnd/>
            </a:ln>
          </p:spPr>
        </p:cxnSp>
        <p:cxnSp>
          <p:nvCxnSpPr>
            <p:cNvPr id="35251" name="Straight Connector 1308"/>
            <p:cNvCxnSpPr>
              <a:cxnSpLocks noChangeShapeType="1"/>
            </p:cNvCxnSpPr>
            <p:nvPr/>
          </p:nvCxnSpPr>
          <p:spPr bwMode="auto">
            <a:xfrm rot="10800000">
              <a:off x="3135313" y="3571454"/>
              <a:ext cx="15875" cy="0"/>
            </a:xfrm>
            <a:prstGeom prst="line">
              <a:avLst/>
            </a:prstGeom>
            <a:noFill/>
            <a:ln w="28575" algn="ctr">
              <a:solidFill>
                <a:schemeClr val="tx1"/>
              </a:solidFill>
              <a:round/>
              <a:headEnd/>
              <a:tailEnd/>
            </a:ln>
          </p:spPr>
        </p:cxnSp>
        <p:cxnSp>
          <p:nvCxnSpPr>
            <p:cNvPr id="35252" name="Straight Connector 1309"/>
            <p:cNvCxnSpPr>
              <a:cxnSpLocks noChangeShapeType="1"/>
            </p:cNvCxnSpPr>
            <p:nvPr/>
          </p:nvCxnSpPr>
          <p:spPr bwMode="auto">
            <a:xfrm rot="10800000">
              <a:off x="3144838" y="3580979"/>
              <a:ext cx="15875" cy="0"/>
            </a:xfrm>
            <a:prstGeom prst="line">
              <a:avLst/>
            </a:prstGeom>
            <a:noFill/>
            <a:ln w="28575" algn="ctr">
              <a:solidFill>
                <a:schemeClr val="tx1"/>
              </a:solidFill>
              <a:round/>
              <a:headEnd/>
              <a:tailEnd/>
            </a:ln>
          </p:spPr>
        </p:cxnSp>
        <p:cxnSp>
          <p:nvCxnSpPr>
            <p:cNvPr id="35253" name="Straight Connector 1310"/>
            <p:cNvCxnSpPr>
              <a:cxnSpLocks noChangeShapeType="1"/>
            </p:cNvCxnSpPr>
            <p:nvPr/>
          </p:nvCxnSpPr>
          <p:spPr bwMode="auto">
            <a:xfrm rot="10800000">
              <a:off x="3155950" y="3630191"/>
              <a:ext cx="14288" cy="0"/>
            </a:xfrm>
            <a:prstGeom prst="line">
              <a:avLst/>
            </a:prstGeom>
            <a:noFill/>
            <a:ln w="28575" algn="ctr">
              <a:solidFill>
                <a:schemeClr val="tx1"/>
              </a:solidFill>
              <a:round/>
              <a:headEnd/>
              <a:tailEnd/>
            </a:ln>
          </p:spPr>
        </p:cxnSp>
        <p:cxnSp>
          <p:nvCxnSpPr>
            <p:cNvPr id="35254" name="Straight Connector 1311"/>
            <p:cNvCxnSpPr>
              <a:cxnSpLocks noChangeShapeType="1"/>
            </p:cNvCxnSpPr>
            <p:nvPr/>
          </p:nvCxnSpPr>
          <p:spPr bwMode="auto">
            <a:xfrm rot="10800000">
              <a:off x="3165475" y="3642891"/>
              <a:ext cx="15875" cy="0"/>
            </a:xfrm>
            <a:prstGeom prst="line">
              <a:avLst/>
            </a:prstGeom>
            <a:noFill/>
            <a:ln w="28575" algn="ctr">
              <a:solidFill>
                <a:schemeClr val="tx1"/>
              </a:solidFill>
              <a:round/>
              <a:headEnd/>
              <a:tailEnd/>
            </a:ln>
          </p:spPr>
        </p:cxnSp>
        <p:cxnSp>
          <p:nvCxnSpPr>
            <p:cNvPr id="35255" name="Straight Connector 1312"/>
            <p:cNvCxnSpPr>
              <a:cxnSpLocks noChangeShapeType="1"/>
            </p:cNvCxnSpPr>
            <p:nvPr/>
          </p:nvCxnSpPr>
          <p:spPr bwMode="auto">
            <a:xfrm rot="10800000">
              <a:off x="3213100" y="3698454"/>
              <a:ext cx="15875" cy="0"/>
            </a:xfrm>
            <a:prstGeom prst="line">
              <a:avLst/>
            </a:prstGeom>
            <a:noFill/>
            <a:ln w="28575" algn="ctr">
              <a:solidFill>
                <a:schemeClr val="tx1"/>
              </a:solidFill>
              <a:round/>
              <a:headEnd/>
              <a:tailEnd/>
            </a:ln>
          </p:spPr>
        </p:cxnSp>
        <p:cxnSp>
          <p:nvCxnSpPr>
            <p:cNvPr id="35256" name="Straight Connector 1313"/>
            <p:cNvCxnSpPr>
              <a:cxnSpLocks noChangeShapeType="1"/>
            </p:cNvCxnSpPr>
            <p:nvPr/>
          </p:nvCxnSpPr>
          <p:spPr bwMode="auto">
            <a:xfrm rot="10800000">
              <a:off x="3221038" y="3714329"/>
              <a:ext cx="15875" cy="0"/>
            </a:xfrm>
            <a:prstGeom prst="line">
              <a:avLst/>
            </a:prstGeom>
            <a:noFill/>
            <a:ln w="28575" algn="ctr">
              <a:solidFill>
                <a:schemeClr val="tx1"/>
              </a:solidFill>
              <a:round/>
              <a:headEnd/>
              <a:tailEnd/>
            </a:ln>
          </p:spPr>
        </p:cxnSp>
        <p:cxnSp>
          <p:nvCxnSpPr>
            <p:cNvPr id="35257" name="Straight Connector 1314"/>
            <p:cNvCxnSpPr>
              <a:cxnSpLocks noChangeShapeType="1"/>
            </p:cNvCxnSpPr>
            <p:nvPr/>
          </p:nvCxnSpPr>
          <p:spPr bwMode="auto">
            <a:xfrm rot="10800000">
              <a:off x="3233738" y="3738141"/>
              <a:ext cx="30163" cy="0"/>
            </a:xfrm>
            <a:prstGeom prst="line">
              <a:avLst/>
            </a:prstGeom>
            <a:noFill/>
            <a:ln w="28575" algn="ctr">
              <a:solidFill>
                <a:schemeClr val="tx1"/>
              </a:solidFill>
              <a:round/>
              <a:headEnd/>
              <a:tailEnd/>
            </a:ln>
          </p:spPr>
        </p:cxnSp>
        <p:cxnSp>
          <p:nvCxnSpPr>
            <p:cNvPr id="35258" name="Straight Connector 1315"/>
            <p:cNvCxnSpPr>
              <a:cxnSpLocks noChangeShapeType="1"/>
            </p:cNvCxnSpPr>
            <p:nvPr/>
          </p:nvCxnSpPr>
          <p:spPr bwMode="auto">
            <a:xfrm rot="10800000">
              <a:off x="3259138" y="3754016"/>
              <a:ext cx="31750" cy="0"/>
            </a:xfrm>
            <a:prstGeom prst="line">
              <a:avLst/>
            </a:prstGeom>
            <a:noFill/>
            <a:ln w="28575" algn="ctr">
              <a:solidFill>
                <a:schemeClr val="tx1"/>
              </a:solidFill>
              <a:round/>
              <a:headEnd/>
              <a:tailEnd/>
            </a:ln>
          </p:spPr>
        </p:cxnSp>
        <p:cxnSp>
          <p:nvCxnSpPr>
            <p:cNvPr id="35259" name="Straight Connector 1316"/>
            <p:cNvCxnSpPr>
              <a:cxnSpLocks noChangeShapeType="1"/>
            </p:cNvCxnSpPr>
            <p:nvPr/>
          </p:nvCxnSpPr>
          <p:spPr bwMode="auto">
            <a:xfrm rot="5400000">
              <a:off x="3133725" y="3611141"/>
              <a:ext cx="46038" cy="0"/>
            </a:xfrm>
            <a:prstGeom prst="line">
              <a:avLst/>
            </a:prstGeom>
            <a:noFill/>
            <a:ln w="28575" algn="ctr">
              <a:solidFill>
                <a:schemeClr val="tx1"/>
              </a:solidFill>
              <a:round/>
              <a:headEnd/>
              <a:tailEnd/>
            </a:ln>
          </p:spPr>
        </p:cxnSp>
        <p:cxnSp>
          <p:nvCxnSpPr>
            <p:cNvPr id="35260" name="Straight Connector 1317"/>
            <p:cNvCxnSpPr>
              <a:cxnSpLocks noChangeShapeType="1"/>
            </p:cNvCxnSpPr>
            <p:nvPr/>
          </p:nvCxnSpPr>
          <p:spPr bwMode="auto">
            <a:xfrm rot="5400000">
              <a:off x="3165475" y="3657179"/>
              <a:ext cx="22225" cy="0"/>
            </a:xfrm>
            <a:prstGeom prst="line">
              <a:avLst/>
            </a:prstGeom>
            <a:noFill/>
            <a:ln w="28575" algn="ctr">
              <a:solidFill>
                <a:schemeClr val="tx1"/>
              </a:solidFill>
              <a:round/>
              <a:headEnd/>
              <a:tailEnd/>
            </a:ln>
          </p:spPr>
        </p:cxnSp>
        <p:cxnSp>
          <p:nvCxnSpPr>
            <p:cNvPr id="35261" name="Straight Connector 1318"/>
            <p:cNvCxnSpPr>
              <a:cxnSpLocks noChangeShapeType="1"/>
            </p:cNvCxnSpPr>
            <p:nvPr/>
          </p:nvCxnSpPr>
          <p:spPr bwMode="auto">
            <a:xfrm rot="5400000">
              <a:off x="3208338" y="3693691"/>
              <a:ext cx="11113" cy="0"/>
            </a:xfrm>
            <a:prstGeom prst="line">
              <a:avLst/>
            </a:prstGeom>
            <a:noFill/>
            <a:ln w="28575" algn="ctr">
              <a:solidFill>
                <a:schemeClr val="tx1"/>
              </a:solidFill>
              <a:round/>
              <a:headEnd/>
              <a:tailEnd/>
            </a:ln>
          </p:spPr>
        </p:cxnSp>
        <p:cxnSp>
          <p:nvCxnSpPr>
            <p:cNvPr id="35262" name="Straight Connector 1319"/>
            <p:cNvCxnSpPr>
              <a:cxnSpLocks noChangeShapeType="1"/>
            </p:cNvCxnSpPr>
            <p:nvPr/>
          </p:nvCxnSpPr>
          <p:spPr bwMode="auto">
            <a:xfrm rot="5400000">
              <a:off x="3217863" y="3706391"/>
              <a:ext cx="11113" cy="0"/>
            </a:xfrm>
            <a:prstGeom prst="line">
              <a:avLst/>
            </a:prstGeom>
            <a:noFill/>
            <a:ln w="28575" algn="ctr">
              <a:solidFill>
                <a:schemeClr val="tx1"/>
              </a:solidFill>
              <a:round/>
              <a:headEnd/>
              <a:tailEnd/>
            </a:ln>
          </p:spPr>
        </p:cxnSp>
        <p:cxnSp>
          <p:nvCxnSpPr>
            <p:cNvPr id="35263" name="Straight Connector 1320"/>
            <p:cNvCxnSpPr>
              <a:cxnSpLocks noChangeShapeType="1"/>
            </p:cNvCxnSpPr>
            <p:nvPr/>
          </p:nvCxnSpPr>
          <p:spPr bwMode="auto">
            <a:xfrm rot="5400000">
              <a:off x="3217863" y="3730204"/>
              <a:ext cx="23813" cy="0"/>
            </a:xfrm>
            <a:prstGeom prst="line">
              <a:avLst/>
            </a:prstGeom>
            <a:noFill/>
            <a:ln w="28575" algn="ctr">
              <a:solidFill>
                <a:schemeClr val="tx1"/>
              </a:solidFill>
              <a:round/>
              <a:headEnd/>
              <a:tailEnd/>
            </a:ln>
          </p:spPr>
        </p:cxnSp>
        <p:cxnSp>
          <p:nvCxnSpPr>
            <p:cNvPr id="35264" name="Straight Connector 1321"/>
            <p:cNvCxnSpPr>
              <a:cxnSpLocks noChangeShapeType="1"/>
            </p:cNvCxnSpPr>
            <p:nvPr/>
          </p:nvCxnSpPr>
          <p:spPr bwMode="auto">
            <a:xfrm rot="5400000">
              <a:off x="3251200" y="3747666"/>
              <a:ext cx="19050" cy="0"/>
            </a:xfrm>
            <a:prstGeom prst="line">
              <a:avLst/>
            </a:prstGeom>
            <a:noFill/>
            <a:ln w="28575" algn="ctr">
              <a:solidFill>
                <a:schemeClr val="tx1"/>
              </a:solidFill>
              <a:round/>
              <a:headEnd/>
              <a:tailEnd/>
            </a:ln>
          </p:spPr>
        </p:cxnSp>
        <p:cxnSp>
          <p:nvCxnSpPr>
            <p:cNvPr id="35265" name="Straight Connector 1322"/>
            <p:cNvCxnSpPr>
              <a:cxnSpLocks noChangeShapeType="1"/>
            </p:cNvCxnSpPr>
            <p:nvPr/>
          </p:nvCxnSpPr>
          <p:spPr bwMode="auto">
            <a:xfrm rot="5400000">
              <a:off x="3281363" y="3760366"/>
              <a:ext cx="14288" cy="0"/>
            </a:xfrm>
            <a:prstGeom prst="line">
              <a:avLst/>
            </a:prstGeom>
            <a:noFill/>
            <a:ln w="28575" algn="ctr">
              <a:solidFill>
                <a:schemeClr val="tx1"/>
              </a:solidFill>
              <a:round/>
              <a:headEnd/>
              <a:tailEnd/>
            </a:ln>
          </p:spPr>
        </p:cxnSp>
        <p:cxnSp>
          <p:nvCxnSpPr>
            <p:cNvPr id="35266" name="Straight Connector 1323"/>
            <p:cNvCxnSpPr>
              <a:cxnSpLocks noChangeShapeType="1"/>
            </p:cNvCxnSpPr>
            <p:nvPr/>
          </p:nvCxnSpPr>
          <p:spPr bwMode="auto">
            <a:xfrm rot="5400000">
              <a:off x="3348038" y="3788941"/>
              <a:ext cx="14288" cy="0"/>
            </a:xfrm>
            <a:prstGeom prst="line">
              <a:avLst/>
            </a:prstGeom>
            <a:noFill/>
            <a:ln w="28575" algn="ctr">
              <a:solidFill>
                <a:schemeClr val="tx1"/>
              </a:solidFill>
              <a:round/>
              <a:headEnd/>
              <a:tailEnd/>
            </a:ln>
          </p:spPr>
        </p:cxnSp>
        <p:cxnSp>
          <p:nvCxnSpPr>
            <p:cNvPr id="35267" name="Straight Connector 1324"/>
            <p:cNvCxnSpPr>
              <a:cxnSpLocks noChangeShapeType="1"/>
            </p:cNvCxnSpPr>
            <p:nvPr/>
          </p:nvCxnSpPr>
          <p:spPr bwMode="auto">
            <a:xfrm rot="5400000">
              <a:off x="3486150" y="3839741"/>
              <a:ext cx="14288" cy="0"/>
            </a:xfrm>
            <a:prstGeom prst="line">
              <a:avLst/>
            </a:prstGeom>
            <a:noFill/>
            <a:ln w="28575" algn="ctr">
              <a:solidFill>
                <a:schemeClr val="tx1"/>
              </a:solidFill>
              <a:round/>
              <a:headEnd/>
              <a:tailEnd/>
            </a:ln>
          </p:spPr>
        </p:cxnSp>
        <p:cxnSp>
          <p:nvCxnSpPr>
            <p:cNvPr id="35268" name="Straight Connector 1325"/>
            <p:cNvCxnSpPr>
              <a:cxnSpLocks noChangeShapeType="1"/>
            </p:cNvCxnSpPr>
            <p:nvPr/>
          </p:nvCxnSpPr>
          <p:spPr bwMode="auto">
            <a:xfrm rot="5400000">
              <a:off x="3498850" y="3858791"/>
              <a:ext cx="26988" cy="0"/>
            </a:xfrm>
            <a:prstGeom prst="line">
              <a:avLst/>
            </a:prstGeom>
            <a:noFill/>
            <a:ln w="28575" algn="ctr">
              <a:solidFill>
                <a:schemeClr val="tx1"/>
              </a:solidFill>
              <a:round/>
              <a:headEnd/>
              <a:tailEnd/>
            </a:ln>
          </p:spPr>
        </p:cxnSp>
        <p:cxnSp>
          <p:nvCxnSpPr>
            <p:cNvPr id="35269" name="Straight Connector 1326"/>
            <p:cNvCxnSpPr>
              <a:cxnSpLocks noChangeShapeType="1"/>
            </p:cNvCxnSpPr>
            <p:nvPr/>
          </p:nvCxnSpPr>
          <p:spPr bwMode="auto">
            <a:xfrm rot="5400000">
              <a:off x="3649663" y="3914354"/>
              <a:ext cx="25400" cy="0"/>
            </a:xfrm>
            <a:prstGeom prst="line">
              <a:avLst/>
            </a:prstGeom>
            <a:noFill/>
            <a:ln w="28575" algn="ctr">
              <a:solidFill>
                <a:schemeClr val="tx1"/>
              </a:solidFill>
              <a:round/>
              <a:headEnd/>
              <a:tailEnd/>
            </a:ln>
          </p:spPr>
        </p:cxnSp>
        <p:cxnSp>
          <p:nvCxnSpPr>
            <p:cNvPr id="35270" name="Straight Connector 1327"/>
            <p:cNvCxnSpPr>
              <a:cxnSpLocks noChangeShapeType="1"/>
            </p:cNvCxnSpPr>
            <p:nvPr/>
          </p:nvCxnSpPr>
          <p:spPr bwMode="auto">
            <a:xfrm rot="5400000">
              <a:off x="3654425" y="3969916"/>
              <a:ext cx="71438" cy="0"/>
            </a:xfrm>
            <a:prstGeom prst="line">
              <a:avLst/>
            </a:prstGeom>
            <a:noFill/>
            <a:ln w="28575" algn="ctr">
              <a:solidFill>
                <a:schemeClr val="tx1"/>
              </a:solidFill>
              <a:round/>
              <a:headEnd/>
              <a:tailEnd/>
            </a:ln>
          </p:spPr>
        </p:cxnSp>
        <p:cxnSp>
          <p:nvCxnSpPr>
            <p:cNvPr id="35271" name="Straight Connector 1328"/>
            <p:cNvCxnSpPr>
              <a:cxnSpLocks noChangeShapeType="1"/>
            </p:cNvCxnSpPr>
            <p:nvPr/>
          </p:nvCxnSpPr>
          <p:spPr bwMode="auto">
            <a:xfrm rot="5400000">
              <a:off x="3679825" y="4066754"/>
              <a:ext cx="55563" cy="0"/>
            </a:xfrm>
            <a:prstGeom prst="line">
              <a:avLst/>
            </a:prstGeom>
            <a:noFill/>
            <a:ln w="28575" algn="ctr">
              <a:solidFill>
                <a:schemeClr val="tx1"/>
              </a:solidFill>
              <a:round/>
              <a:headEnd/>
              <a:tailEnd/>
            </a:ln>
          </p:spPr>
        </p:cxnSp>
        <p:cxnSp>
          <p:nvCxnSpPr>
            <p:cNvPr id="35272" name="Straight Connector 1329"/>
            <p:cNvCxnSpPr>
              <a:cxnSpLocks noChangeShapeType="1"/>
            </p:cNvCxnSpPr>
            <p:nvPr/>
          </p:nvCxnSpPr>
          <p:spPr bwMode="auto">
            <a:xfrm rot="5400000">
              <a:off x="3730625" y="4115966"/>
              <a:ext cx="15875" cy="0"/>
            </a:xfrm>
            <a:prstGeom prst="line">
              <a:avLst/>
            </a:prstGeom>
            <a:noFill/>
            <a:ln w="28575" algn="ctr">
              <a:solidFill>
                <a:schemeClr val="tx1"/>
              </a:solidFill>
              <a:round/>
              <a:headEnd/>
              <a:tailEnd/>
            </a:ln>
          </p:spPr>
        </p:cxnSp>
        <p:cxnSp>
          <p:nvCxnSpPr>
            <p:cNvPr id="35273" name="Straight Connector 1330"/>
            <p:cNvCxnSpPr>
              <a:cxnSpLocks noChangeShapeType="1"/>
            </p:cNvCxnSpPr>
            <p:nvPr/>
          </p:nvCxnSpPr>
          <p:spPr bwMode="auto">
            <a:xfrm rot="5400000">
              <a:off x="3805238" y="4150891"/>
              <a:ext cx="15875" cy="0"/>
            </a:xfrm>
            <a:prstGeom prst="line">
              <a:avLst/>
            </a:prstGeom>
            <a:noFill/>
            <a:ln w="28575" algn="ctr">
              <a:solidFill>
                <a:schemeClr val="tx1"/>
              </a:solidFill>
              <a:round/>
              <a:headEnd/>
              <a:tailEnd/>
            </a:ln>
          </p:spPr>
        </p:cxnSp>
        <p:cxnSp>
          <p:nvCxnSpPr>
            <p:cNvPr id="35274" name="Straight Connector 1331"/>
            <p:cNvCxnSpPr>
              <a:cxnSpLocks noChangeShapeType="1"/>
            </p:cNvCxnSpPr>
            <p:nvPr/>
          </p:nvCxnSpPr>
          <p:spPr bwMode="auto">
            <a:xfrm rot="5400000">
              <a:off x="3816350" y="4163591"/>
              <a:ext cx="28575" cy="0"/>
            </a:xfrm>
            <a:prstGeom prst="line">
              <a:avLst/>
            </a:prstGeom>
            <a:noFill/>
            <a:ln w="28575" algn="ctr">
              <a:solidFill>
                <a:schemeClr val="tx1"/>
              </a:solidFill>
              <a:round/>
              <a:headEnd/>
              <a:tailEnd/>
            </a:ln>
          </p:spPr>
        </p:cxnSp>
        <p:cxnSp>
          <p:nvCxnSpPr>
            <p:cNvPr id="35275" name="Straight Connector 1332"/>
            <p:cNvCxnSpPr>
              <a:cxnSpLocks noChangeShapeType="1"/>
            </p:cNvCxnSpPr>
            <p:nvPr/>
          </p:nvCxnSpPr>
          <p:spPr bwMode="auto">
            <a:xfrm rot="10800000">
              <a:off x="3328988" y="3779416"/>
              <a:ext cx="31750" cy="0"/>
            </a:xfrm>
            <a:prstGeom prst="line">
              <a:avLst/>
            </a:prstGeom>
            <a:noFill/>
            <a:ln w="28575" algn="ctr">
              <a:solidFill>
                <a:schemeClr val="tx1"/>
              </a:solidFill>
              <a:round/>
              <a:headEnd/>
              <a:tailEnd/>
            </a:ln>
          </p:spPr>
        </p:cxnSp>
        <p:cxnSp>
          <p:nvCxnSpPr>
            <p:cNvPr id="35276" name="Straight Connector 1333"/>
            <p:cNvCxnSpPr>
              <a:cxnSpLocks noChangeShapeType="1"/>
            </p:cNvCxnSpPr>
            <p:nvPr/>
          </p:nvCxnSpPr>
          <p:spPr bwMode="auto">
            <a:xfrm rot="10800000">
              <a:off x="3354388" y="3793704"/>
              <a:ext cx="22225" cy="0"/>
            </a:xfrm>
            <a:prstGeom prst="line">
              <a:avLst/>
            </a:prstGeom>
            <a:noFill/>
            <a:ln w="28575" algn="ctr">
              <a:solidFill>
                <a:schemeClr val="tx1"/>
              </a:solidFill>
              <a:round/>
              <a:headEnd/>
              <a:tailEnd/>
            </a:ln>
          </p:spPr>
        </p:cxnSp>
        <p:cxnSp>
          <p:nvCxnSpPr>
            <p:cNvPr id="35277" name="Straight Connector 1334"/>
            <p:cNvCxnSpPr>
              <a:cxnSpLocks noChangeShapeType="1"/>
            </p:cNvCxnSpPr>
            <p:nvPr/>
          </p:nvCxnSpPr>
          <p:spPr bwMode="auto">
            <a:xfrm rot="10800000">
              <a:off x="3370263" y="3803229"/>
              <a:ext cx="39688" cy="0"/>
            </a:xfrm>
            <a:prstGeom prst="line">
              <a:avLst/>
            </a:prstGeom>
            <a:noFill/>
            <a:ln w="28575" algn="ctr">
              <a:solidFill>
                <a:schemeClr val="tx1"/>
              </a:solidFill>
              <a:round/>
              <a:headEnd/>
              <a:tailEnd/>
            </a:ln>
          </p:spPr>
        </p:cxnSp>
        <p:cxnSp>
          <p:nvCxnSpPr>
            <p:cNvPr id="35278" name="Straight Connector 1335"/>
            <p:cNvCxnSpPr>
              <a:cxnSpLocks noChangeShapeType="1"/>
            </p:cNvCxnSpPr>
            <p:nvPr/>
          </p:nvCxnSpPr>
          <p:spPr bwMode="auto">
            <a:xfrm rot="10800000">
              <a:off x="3394075" y="3811166"/>
              <a:ext cx="19050" cy="0"/>
            </a:xfrm>
            <a:prstGeom prst="line">
              <a:avLst/>
            </a:prstGeom>
            <a:noFill/>
            <a:ln w="28575" algn="ctr">
              <a:solidFill>
                <a:schemeClr val="tx1"/>
              </a:solidFill>
              <a:round/>
              <a:headEnd/>
              <a:tailEnd/>
            </a:ln>
          </p:spPr>
        </p:cxnSp>
        <p:cxnSp>
          <p:nvCxnSpPr>
            <p:cNvPr id="35279" name="Straight Connector 1336"/>
            <p:cNvCxnSpPr>
              <a:cxnSpLocks noChangeShapeType="1"/>
            </p:cNvCxnSpPr>
            <p:nvPr/>
          </p:nvCxnSpPr>
          <p:spPr bwMode="auto">
            <a:xfrm rot="10800000">
              <a:off x="3408363" y="3819104"/>
              <a:ext cx="19050" cy="0"/>
            </a:xfrm>
            <a:prstGeom prst="line">
              <a:avLst/>
            </a:prstGeom>
            <a:noFill/>
            <a:ln w="28575" algn="ctr">
              <a:solidFill>
                <a:schemeClr val="tx1"/>
              </a:solidFill>
              <a:round/>
              <a:headEnd/>
              <a:tailEnd/>
            </a:ln>
          </p:spPr>
        </p:cxnSp>
        <p:cxnSp>
          <p:nvCxnSpPr>
            <p:cNvPr id="35280" name="Straight Connector 1337"/>
            <p:cNvCxnSpPr>
              <a:cxnSpLocks noChangeShapeType="1"/>
            </p:cNvCxnSpPr>
            <p:nvPr/>
          </p:nvCxnSpPr>
          <p:spPr bwMode="auto">
            <a:xfrm rot="10800000">
              <a:off x="3424238" y="3827041"/>
              <a:ext cx="30163" cy="0"/>
            </a:xfrm>
            <a:prstGeom prst="line">
              <a:avLst/>
            </a:prstGeom>
            <a:noFill/>
            <a:ln w="28575" algn="ctr">
              <a:solidFill>
                <a:schemeClr val="tx1"/>
              </a:solidFill>
              <a:round/>
              <a:headEnd/>
              <a:tailEnd/>
            </a:ln>
          </p:spPr>
        </p:cxnSp>
        <p:cxnSp>
          <p:nvCxnSpPr>
            <p:cNvPr id="35281" name="Straight Connector 1338"/>
            <p:cNvCxnSpPr>
              <a:cxnSpLocks noChangeShapeType="1"/>
            </p:cNvCxnSpPr>
            <p:nvPr/>
          </p:nvCxnSpPr>
          <p:spPr bwMode="auto">
            <a:xfrm rot="10800000">
              <a:off x="3492500" y="3847679"/>
              <a:ext cx="22225" cy="0"/>
            </a:xfrm>
            <a:prstGeom prst="line">
              <a:avLst/>
            </a:prstGeom>
            <a:noFill/>
            <a:ln w="28575" algn="ctr">
              <a:solidFill>
                <a:schemeClr val="tx1"/>
              </a:solidFill>
              <a:round/>
              <a:headEnd/>
              <a:tailEnd/>
            </a:ln>
          </p:spPr>
        </p:cxnSp>
        <p:cxnSp>
          <p:nvCxnSpPr>
            <p:cNvPr id="35282" name="Straight Connector 1339"/>
            <p:cNvCxnSpPr>
              <a:cxnSpLocks noChangeShapeType="1"/>
            </p:cNvCxnSpPr>
            <p:nvPr/>
          </p:nvCxnSpPr>
          <p:spPr bwMode="auto">
            <a:xfrm rot="10800000">
              <a:off x="3511550" y="3868316"/>
              <a:ext cx="23813" cy="0"/>
            </a:xfrm>
            <a:prstGeom prst="line">
              <a:avLst/>
            </a:prstGeom>
            <a:noFill/>
            <a:ln w="28575" algn="ctr">
              <a:solidFill>
                <a:schemeClr val="tx1"/>
              </a:solidFill>
              <a:round/>
              <a:headEnd/>
              <a:tailEnd/>
            </a:ln>
          </p:spPr>
        </p:cxnSp>
        <p:cxnSp>
          <p:nvCxnSpPr>
            <p:cNvPr id="35283" name="Straight Connector 1340"/>
            <p:cNvCxnSpPr>
              <a:cxnSpLocks noChangeShapeType="1"/>
            </p:cNvCxnSpPr>
            <p:nvPr/>
          </p:nvCxnSpPr>
          <p:spPr bwMode="auto">
            <a:xfrm rot="10800000">
              <a:off x="3532188" y="3876254"/>
              <a:ext cx="36513" cy="0"/>
            </a:xfrm>
            <a:prstGeom prst="line">
              <a:avLst/>
            </a:prstGeom>
            <a:noFill/>
            <a:ln w="28575" algn="ctr">
              <a:solidFill>
                <a:schemeClr val="tx1"/>
              </a:solidFill>
              <a:round/>
              <a:headEnd/>
              <a:tailEnd/>
            </a:ln>
          </p:spPr>
        </p:cxnSp>
        <p:cxnSp>
          <p:nvCxnSpPr>
            <p:cNvPr id="35284" name="Straight Connector 1341"/>
            <p:cNvCxnSpPr>
              <a:cxnSpLocks noChangeShapeType="1"/>
            </p:cNvCxnSpPr>
            <p:nvPr/>
          </p:nvCxnSpPr>
          <p:spPr bwMode="auto">
            <a:xfrm rot="10800000">
              <a:off x="3563938" y="3885779"/>
              <a:ext cx="36513" cy="0"/>
            </a:xfrm>
            <a:prstGeom prst="line">
              <a:avLst/>
            </a:prstGeom>
            <a:noFill/>
            <a:ln w="28575" algn="ctr">
              <a:solidFill>
                <a:schemeClr val="tx1"/>
              </a:solidFill>
              <a:round/>
              <a:headEnd/>
              <a:tailEnd/>
            </a:ln>
          </p:spPr>
        </p:cxnSp>
        <p:cxnSp>
          <p:nvCxnSpPr>
            <p:cNvPr id="35285" name="Straight Connector 1342"/>
            <p:cNvCxnSpPr>
              <a:cxnSpLocks noChangeShapeType="1"/>
            </p:cNvCxnSpPr>
            <p:nvPr/>
          </p:nvCxnSpPr>
          <p:spPr bwMode="auto">
            <a:xfrm rot="10800000">
              <a:off x="3624263" y="3909591"/>
              <a:ext cx="28575" cy="0"/>
            </a:xfrm>
            <a:prstGeom prst="line">
              <a:avLst/>
            </a:prstGeom>
            <a:noFill/>
            <a:ln w="28575" algn="ctr">
              <a:solidFill>
                <a:schemeClr val="tx1"/>
              </a:solidFill>
              <a:round/>
              <a:headEnd/>
              <a:tailEnd/>
            </a:ln>
          </p:spPr>
        </p:cxnSp>
        <p:cxnSp>
          <p:nvCxnSpPr>
            <p:cNvPr id="35286" name="Straight Connector 1343"/>
            <p:cNvCxnSpPr>
              <a:cxnSpLocks noChangeShapeType="1"/>
            </p:cNvCxnSpPr>
            <p:nvPr/>
          </p:nvCxnSpPr>
          <p:spPr bwMode="auto">
            <a:xfrm rot="10800000">
              <a:off x="3660775" y="3927054"/>
              <a:ext cx="17463" cy="0"/>
            </a:xfrm>
            <a:prstGeom prst="line">
              <a:avLst/>
            </a:prstGeom>
            <a:noFill/>
            <a:ln w="28575" algn="ctr">
              <a:solidFill>
                <a:schemeClr val="tx1"/>
              </a:solidFill>
              <a:round/>
              <a:headEnd/>
              <a:tailEnd/>
            </a:ln>
          </p:spPr>
        </p:cxnSp>
        <p:cxnSp>
          <p:nvCxnSpPr>
            <p:cNvPr id="35287" name="Straight Connector 1344"/>
            <p:cNvCxnSpPr>
              <a:cxnSpLocks noChangeShapeType="1"/>
            </p:cNvCxnSpPr>
            <p:nvPr/>
          </p:nvCxnSpPr>
          <p:spPr bwMode="auto">
            <a:xfrm rot="10800000">
              <a:off x="3667125" y="3936579"/>
              <a:ext cx="26988" cy="0"/>
            </a:xfrm>
            <a:prstGeom prst="line">
              <a:avLst/>
            </a:prstGeom>
            <a:noFill/>
            <a:ln w="28575" algn="ctr">
              <a:solidFill>
                <a:schemeClr val="tx1"/>
              </a:solidFill>
              <a:round/>
              <a:headEnd/>
              <a:tailEnd/>
            </a:ln>
          </p:spPr>
        </p:cxnSp>
        <p:cxnSp>
          <p:nvCxnSpPr>
            <p:cNvPr id="35288" name="Straight Connector 1345"/>
            <p:cNvCxnSpPr>
              <a:cxnSpLocks noChangeShapeType="1"/>
            </p:cNvCxnSpPr>
            <p:nvPr/>
          </p:nvCxnSpPr>
          <p:spPr bwMode="auto">
            <a:xfrm rot="10800000">
              <a:off x="3706813" y="4092154"/>
              <a:ext cx="17463" cy="0"/>
            </a:xfrm>
            <a:prstGeom prst="line">
              <a:avLst/>
            </a:prstGeom>
            <a:noFill/>
            <a:ln w="28575" algn="ctr">
              <a:solidFill>
                <a:schemeClr val="tx1"/>
              </a:solidFill>
              <a:round/>
              <a:headEnd/>
              <a:tailEnd/>
            </a:ln>
          </p:spPr>
        </p:cxnSp>
        <p:cxnSp>
          <p:nvCxnSpPr>
            <p:cNvPr id="35289" name="Straight Connector 1346"/>
            <p:cNvCxnSpPr>
              <a:cxnSpLocks noChangeShapeType="1"/>
            </p:cNvCxnSpPr>
            <p:nvPr/>
          </p:nvCxnSpPr>
          <p:spPr bwMode="auto">
            <a:xfrm rot="10800000">
              <a:off x="3716338" y="4098504"/>
              <a:ext cx="17463" cy="0"/>
            </a:xfrm>
            <a:prstGeom prst="line">
              <a:avLst/>
            </a:prstGeom>
            <a:noFill/>
            <a:ln w="28575" algn="ctr">
              <a:solidFill>
                <a:schemeClr val="tx1"/>
              </a:solidFill>
              <a:round/>
              <a:headEnd/>
              <a:tailEnd/>
            </a:ln>
          </p:spPr>
        </p:cxnSp>
        <p:cxnSp>
          <p:nvCxnSpPr>
            <p:cNvPr id="35290" name="Straight Connector 1347"/>
            <p:cNvCxnSpPr>
              <a:cxnSpLocks noChangeShapeType="1"/>
            </p:cNvCxnSpPr>
            <p:nvPr/>
          </p:nvCxnSpPr>
          <p:spPr bwMode="auto">
            <a:xfrm rot="10800000">
              <a:off x="3722688" y="4106441"/>
              <a:ext cx="17463" cy="0"/>
            </a:xfrm>
            <a:prstGeom prst="line">
              <a:avLst/>
            </a:prstGeom>
            <a:noFill/>
            <a:ln w="28575" algn="ctr">
              <a:solidFill>
                <a:schemeClr val="tx1"/>
              </a:solidFill>
              <a:round/>
              <a:headEnd/>
              <a:tailEnd/>
            </a:ln>
          </p:spPr>
        </p:cxnSp>
        <p:cxnSp>
          <p:nvCxnSpPr>
            <p:cNvPr id="35291" name="Straight Connector 1348"/>
            <p:cNvCxnSpPr>
              <a:cxnSpLocks noChangeShapeType="1"/>
            </p:cNvCxnSpPr>
            <p:nvPr/>
          </p:nvCxnSpPr>
          <p:spPr bwMode="auto">
            <a:xfrm rot="10800000">
              <a:off x="3736975" y="4123904"/>
              <a:ext cx="17463" cy="0"/>
            </a:xfrm>
            <a:prstGeom prst="line">
              <a:avLst/>
            </a:prstGeom>
            <a:noFill/>
            <a:ln w="28575" algn="ctr">
              <a:solidFill>
                <a:schemeClr val="tx1"/>
              </a:solidFill>
              <a:round/>
              <a:headEnd/>
              <a:tailEnd/>
            </a:ln>
          </p:spPr>
        </p:cxnSp>
        <p:cxnSp>
          <p:nvCxnSpPr>
            <p:cNvPr id="35292" name="Straight Connector 1349"/>
            <p:cNvCxnSpPr>
              <a:cxnSpLocks noChangeShapeType="1"/>
            </p:cNvCxnSpPr>
            <p:nvPr/>
          </p:nvCxnSpPr>
          <p:spPr bwMode="auto">
            <a:xfrm rot="10800000">
              <a:off x="3748088" y="4131841"/>
              <a:ext cx="22225" cy="0"/>
            </a:xfrm>
            <a:prstGeom prst="line">
              <a:avLst/>
            </a:prstGeom>
            <a:noFill/>
            <a:ln w="28575" algn="ctr">
              <a:solidFill>
                <a:schemeClr val="tx1"/>
              </a:solidFill>
              <a:round/>
              <a:headEnd/>
              <a:tailEnd/>
            </a:ln>
          </p:spPr>
        </p:cxnSp>
        <p:cxnSp>
          <p:nvCxnSpPr>
            <p:cNvPr id="35293" name="Straight Connector 1350"/>
            <p:cNvCxnSpPr>
              <a:cxnSpLocks noChangeShapeType="1"/>
            </p:cNvCxnSpPr>
            <p:nvPr/>
          </p:nvCxnSpPr>
          <p:spPr bwMode="auto">
            <a:xfrm rot="10800000">
              <a:off x="3816350" y="4155654"/>
              <a:ext cx="17463" cy="0"/>
            </a:xfrm>
            <a:prstGeom prst="line">
              <a:avLst/>
            </a:prstGeom>
            <a:noFill/>
            <a:ln w="28575" algn="ctr">
              <a:solidFill>
                <a:schemeClr val="tx1"/>
              </a:solidFill>
              <a:round/>
              <a:headEnd/>
              <a:tailEnd/>
            </a:ln>
          </p:spPr>
        </p:cxnSp>
        <p:cxnSp>
          <p:nvCxnSpPr>
            <p:cNvPr id="35294" name="Straight Connector 1351"/>
            <p:cNvCxnSpPr>
              <a:cxnSpLocks noChangeShapeType="1"/>
            </p:cNvCxnSpPr>
            <p:nvPr/>
          </p:nvCxnSpPr>
          <p:spPr bwMode="auto">
            <a:xfrm rot="10800000">
              <a:off x="3830638" y="4181054"/>
              <a:ext cx="17463" cy="0"/>
            </a:xfrm>
            <a:prstGeom prst="line">
              <a:avLst/>
            </a:prstGeom>
            <a:noFill/>
            <a:ln w="28575" algn="ctr">
              <a:solidFill>
                <a:schemeClr val="tx1"/>
              </a:solidFill>
              <a:round/>
              <a:headEnd/>
              <a:tailEnd/>
            </a:ln>
          </p:spPr>
        </p:cxnSp>
        <p:cxnSp>
          <p:nvCxnSpPr>
            <p:cNvPr id="35295" name="Straight Connector 1352"/>
            <p:cNvCxnSpPr>
              <a:cxnSpLocks noChangeShapeType="1"/>
            </p:cNvCxnSpPr>
            <p:nvPr/>
          </p:nvCxnSpPr>
          <p:spPr bwMode="auto">
            <a:xfrm rot="10800000">
              <a:off x="3833813" y="4188991"/>
              <a:ext cx="47625" cy="0"/>
            </a:xfrm>
            <a:prstGeom prst="line">
              <a:avLst/>
            </a:prstGeom>
            <a:noFill/>
            <a:ln w="28575" algn="ctr">
              <a:solidFill>
                <a:schemeClr val="tx1"/>
              </a:solidFill>
              <a:round/>
              <a:headEnd/>
              <a:tailEnd/>
            </a:ln>
          </p:spPr>
        </p:cxnSp>
        <p:cxnSp>
          <p:nvCxnSpPr>
            <p:cNvPr id="35296" name="Straight Connector 1353"/>
            <p:cNvCxnSpPr>
              <a:cxnSpLocks noChangeShapeType="1"/>
            </p:cNvCxnSpPr>
            <p:nvPr/>
          </p:nvCxnSpPr>
          <p:spPr bwMode="auto">
            <a:xfrm rot="10800000">
              <a:off x="3873500" y="4196929"/>
              <a:ext cx="20638" cy="0"/>
            </a:xfrm>
            <a:prstGeom prst="line">
              <a:avLst/>
            </a:prstGeom>
            <a:noFill/>
            <a:ln w="28575" algn="ctr">
              <a:solidFill>
                <a:schemeClr val="tx1"/>
              </a:solidFill>
              <a:round/>
              <a:headEnd/>
              <a:tailEnd/>
            </a:ln>
          </p:spPr>
        </p:cxnSp>
        <p:cxnSp>
          <p:nvCxnSpPr>
            <p:cNvPr id="35297" name="Straight Connector 1354"/>
            <p:cNvCxnSpPr>
              <a:cxnSpLocks noChangeShapeType="1"/>
            </p:cNvCxnSpPr>
            <p:nvPr/>
          </p:nvCxnSpPr>
          <p:spPr bwMode="auto">
            <a:xfrm rot="10800000">
              <a:off x="3883025" y="4206454"/>
              <a:ext cx="34925" cy="0"/>
            </a:xfrm>
            <a:prstGeom prst="line">
              <a:avLst/>
            </a:prstGeom>
            <a:noFill/>
            <a:ln w="28575" algn="ctr">
              <a:solidFill>
                <a:schemeClr val="tx1"/>
              </a:solidFill>
              <a:round/>
              <a:headEnd/>
              <a:tailEnd/>
            </a:ln>
          </p:spPr>
        </p:cxnSp>
        <p:cxnSp>
          <p:nvCxnSpPr>
            <p:cNvPr id="35298" name="Straight Connector 1355"/>
            <p:cNvCxnSpPr>
              <a:cxnSpLocks noChangeShapeType="1"/>
            </p:cNvCxnSpPr>
            <p:nvPr/>
          </p:nvCxnSpPr>
          <p:spPr bwMode="auto">
            <a:xfrm rot="10800000">
              <a:off x="3946525" y="4220741"/>
              <a:ext cx="34925" cy="0"/>
            </a:xfrm>
            <a:prstGeom prst="line">
              <a:avLst/>
            </a:prstGeom>
            <a:noFill/>
            <a:ln w="28575" algn="ctr">
              <a:solidFill>
                <a:schemeClr val="tx1"/>
              </a:solidFill>
              <a:round/>
              <a:headEnd/>
              <a:tailEnd/>
            </a:ln>
          </p:spPr>
        </p:cxnSp>
        <p:cxnSp>
          <p:nvCxnSpPr>
            <p:cNvPr id="35299" name="Straight Connector 1356"/>
            <p:cNvCxnSpPr>
              <a:cxnSpLocks noChangeShapeType="1"/>
            </p:cNvCxnSpPr>
            <p:nvPr/>
          </p:nvCxnSpPr>
          <p:spPr bwMode="auto">
            <a:xfrm rot="10800000">
              <a:off x="3965575" y="4228679"/>
              <a:ext cx="65088" cy="0"/>
            </a:xfrm>
            <a:prstGeom prst="line">
              <a:avLst/>
            </a:prstGeom>
            <a:noFill/>
            <a:ln w="28575" algn="ctr">
              <a:solidFill>
                <a:schemeClr val="tx1"/>
              </a:solidFill>
              <a:round/>
              <a:headEnd/>
              <a:tailEnd/>
            </a:ln>
          </p:spPr>
        </p:cxnSp>
        <p:cxnSp>
          <p:nvCxnSpPr>
            <p:cNvPr id="35300" name="Straight Connector 1357"/>
            <p:cNvCxnSpPr>
              <a:cxnSpLocks noChangeShapeType="1"/>
            </p:cNvCxnSpPr>
            <p:nvPr/>
          </p:nvCxnSpPr>
          <p:spPr bwMode="auto">
            <a:xfrm rot="10800000">
              <a:off x="4017963" y="4235029"/>
              <a:ext cx="31750" cy="0"/>
            </a:xfrm>
            <a:prstGeom prst="line">
              <a:avLst/>
            </a:prstGeom>
            <a:noFill/>
            <a:ln w="28575" algn="ctr">
              <a:solidFill>
                <a:schemeClr val="tx1"/>
              </a:solidFill>
              <a:round/>
              <a:headEnd/>
              <a:tailEnd/>
            </a:ln>
          </p:spPr>
        </p:cxnSp>
        <p:cxnSp>
          <p:nvCxnSpPr>
            <p:cNvPr id="35301" name="Straight Connector 1358"/>
            <p:cNvCxnSpPr>
              <a:cxnSpLocks noChangeShapeType="1"/>
            </p:cNvCxnSpPr>
            <p:nvPr/>
          </p:nvCxnSpPr>
          <p:spPr bwMode="auto">
            <a:xfrm rot="10800000">
              <a:off x="4040188" y="4246141"/>
              <a:ext cx="44450" cy="0"/>
            </a:xfrm>
            <a:prstGeom prst="line">
              <a:avLst/>
            </a:prstGeom>
            <a:noFill/>
            <a:ln w="28575" algn="ctr">
              <a:solidFill>
                <a:schemeClr val="tx1"/>
              </a:solidFill>
              <a:round/>
              <a:headEnd/>
              <a:tailEnd/>
            </a:ln>
          </p:spPr>
        </p:cxnSp>
        <p:cxnSp>
          <p:nvCxnSpPr>
            <p:cNvPr id="35302" name="Straight Connector 1359"/>
            <p:cNvCxnSpPr>
              <a:cxnSpLocks noChangeShapeType="1"/>
            </p:cNvCxnSpPr>
            <p:nvPr/>
          </p:nvCxnSpPr>
          <p:spPr bwMode="auto">
            <a:xfrm rot="10800000">
              <a:off x="4143375" y="4246141"/>
              <a:ext cx="44450" cy="0"/>
            </a:xfrm>
            <a:prstGeom prst="line">
              <a:avLst/>
            </a:prstGeom>
            <a:noFill/>
            <a:ln w="28575" algn="ctr">
              <a:solidFill>
                <a:schemeClr val="tx1"/>
              </a:solidFill>
              <a:round/>
              <a:headEnd/>
              <a:tailEnd/>
            </a:ln>
          </p:spPr>
        </p:cxnSp>
        <p:cxnSp>
          <p:nvCxnSpPr>
            <p:cNvPr id="35303" name="Straight Connector 1360"/>
            <p:cNvCxnSpPr>
              <a:cxnSpLocks noChangeShapeType="1"/>
            </p:cNvCxnSpPr>
            <p:nvPr/>
          </p:nvCxnSpPr>
          <p:spPr bwMode="auto">
            <a:xfrm rot="10800000">
              <a:off x="4171950" y="4257254"/>
              <a:ext cx="33338" cy="0"/>
            </a:xfrm>
            <a:prstGeom prst="line">
              <a:avLst/>
            </a:prstGeom>
            <a:noFill/>
            <a:ln w="28575" algn="ctr">
              <a:solidFill>
                <a:schemeClr val="tx1"/>
              </a:solidFill>
              <a:round/>
              <a:headEnd/>
              <a:tailEnd/>
            </a:ln>
          </p:spPr>
        </p:cxnSp>
        <p:cxnSp>
          <p:nvCxnSpPr>
            <p:cNvPr id="35304" name="Straight Connector 1361"/>
            <p:cNvCxnSpPr>
              <a:cxnSpLocks noChangeShapeType="1"/>
            </p:cNvCxnSpPr>
            <p:nvPr/>
          </p:nvCxnSpPr>
          <p:spPr bwMode="auto">
            <a:xfrm rot="10800000">
              <a:off x="4191000" y="4262016"/>
              <a:ext cx="25400" cy="0"/>
            </a:xfrm>
            <a:prstGeom prst="line">
              <a:avLst/>
            </a:prstGeom>
            <a:noFill/>
            <a:ln w="28575" algn="ctr">
              <a:solidFill>
                <a:schemeClr val="tx1"/>
              </a:solidFill>
              <a:round/>
              <a:headEnd/>
              <a:tailEnd/>
            </a:ln>
          </p:spPr>
        </p:cxnSp>
        <p:cxnSp>
          <p:nvCxnSpPr>
            <p:cNvPr id="35305" name="Straight Connector 1362"/>
            <p:cNvCxnSpPr>
              <a:cxnSpLocks noChangeShapeType="1"/>
            </p:cNvCxnSpPr>
            <p:nvPr/>
          </p:nvCxnSpPr>
          <p:spPr bwMode="auto">
            <a:xfrm rot="5400000">
              <a:off x="4200525" y="4273129"/>
              <a:ext cx="28575" cy="0"/>
            </a:xfrm>
            <a:prstGeom prst="line">
              <a:avLst/>
            </a:prstGeom>
            <a:noFill/>
            <a:ln w="28575" algn="ctr">
              <a:solidFill>
                <a:schemeClr val="tx1"/>
              </a:solidFill>
              <a:round/>
              <a:headEnd/>
              <a:tailEnd/>
            </a:ln>
          </p:spPr>
        </p:cxnSp>
        <p:cxnSp>
          <p:nvCxnSpPr>
            <p:cNvPr id="35306" name="Straight Connector 1363"/>
            <p:cNvCxnSpPr>
              <a:cxnSpLocks noChangeShapeType="1"/>
            </p:cNvCxnSpPr>
            <p:nvPr/>
          </p:nvCxnSpPr>
          <p:spPr bwMode="auto">
            <a:xfrm rot="10800000">
              <a:off x="4214813" y="4287416"/>
              <a:ext cx="14288" cy="0"/>
            </a:xfrm>
            <a:prstGeom prst="line">
              <a:avLst/>
            </a:prstGeom>
            <a:noFill/>
            <a:ln w="28575" algn="ctr">
              <a:solidFill>
                <a:schemeClr val="tx1"/>
              </a:solidFill>
              <a:round/>
              <a:headEnd/>
              <a:tailEnd/>
            </a:ln>
          </p:spPr>
        </p:cxnSp>
        <p:cxnSp>
          <p:nvCxnSpPr>
            <p:cNvPr id="35307" name="Straight Connector 1364"/>
            <p:cNvCxnSpPr>
              <a:cxnSpLocks noChangeShapeType="1"/>
            </p:cNvCxnSpPr>
            <p:nvPr/>
          </p:nvCxnSpPr>
          <p:spPr bwMode="auto">
            <a:xfrm rot="5400000">
              <a:off x="4213225" y="4298529"/>
              <a:ext cx="17463" cy="0"/>
            </a:xfrm>
            <a:prstGeom prst="line">
              <a:avLst/>
            </a:prstGeom>
            <a:noFill/>
            <a:ln w="28575" algn="ctr">
              <a:solidFill>
                <a:schemeClr val="tx1"/>
              </a:solidFill>
              <a:round/>
              <a:headEnd/>
              <a:tailEnd/>
            </a:ln>
          </p:spPr>
        </p:cxnSp>
        <p:cxnSp>
          <p:nvCxnSpPr>
            <p:cNvPr id="35308" name="Straight Connector 1365"/>
            <p:cNvCxnSpPr>
              <a:cxnSpLocks noChangeShapeType="1"/>
            </p:cNvCxnSpPr>
            <p:nvPr/>
          </p:nvCxnSpPr>
          <p:spPr bwMode="auto">
            <a:xfrm rot="10800000">
              <a:off x="4221163" y="4304879"/>
              <a:ext cx="20638" cy="0"/>
            </a:xfrm>
            <a:prstGeom prst="line">
              <a:avLst/>
            </a:prstGeom>
            <a:noFill/>
            <a:ln w="28575" algn="ctr">
              <a:solidFill>
                <a:schemeClr val="tx1"/>
              </a:solidFill>
              <a:round/>
              <a:headEnd/>
              <a:tailEnd/>
            </a:ln>
          </p:spPr>
        </p:cxnSp>
        <p:cxnSp>
          <p:nvCxnSpPr>
            <p:cNvPr id="35309" name="Straight Connector 1366"/>
            <p:cNvCxnSpPr>
              <a:cxnSpLocks noChangeShapeType="1"/>
            </p:cNvCxnSpPr>
            <p:nvPr/>
          </p:nvCxnSpPr>
          <p:spPr bwMode="auto">
            <a:xfrm rot="5400000">
              <a:off x="4237038" y="4366791"/>
              <a:ext cx="49213" cy="0"/>
            </a:xfrm>
            <a:prstGeom prst="line">
              <a:avLst/>
            </a:prstGeom>
            <a:noFill/>
            <a:ln w="28575" algn="ctr">
              <a:solidFill>
                <a:schemeClr val="tx1"/>
              </a:solidFill>
              <a:round/>
              <a:headEnd/>
              <a:tailEnd/>
            </a:ln>
          </p:spPr>
        </p:cxnSp>
        <p:cxnSp>
          <p:nvCxnSpPr>
            <p:cNvPr id="35310" name="Straight Connector 1367"/>
            <p:cNvCxnSpPr>
              <a:cxnSpLocks noChangeShapeType="1"/>
            </p:cNvCxnSpPr>
            <p:nvPr/>
          </p:nvCxnSpPr>
          <p:spPr bwMode="auto">
            <a:xfrm rot="10800000">
              <a:off x="4259263" y="4387429"/>
              <a:ext cx="33338" cy="0"/>
            </a:xfrm>
            <a:prstGeom prst="line">
              <a:avLst/>
            </a:prstGeom>
            <a:noFill/>
            <a:ln w="28575" algn="ctr">
              <a:solidFill>
                <a:schemeClr val="tx1"/>
              </a:solidFill>
              <a:round/>
              <a:headEnd/>
              <a:tailEnd/>
            </a:ln>
          </p:spPr>
        </p:cxnSp>
        <p:cxnSp>
          <p:nvCxnSpPr>
            <p:cNvPr id="35311" name="Straight Connector 1368"/>
            <p:cNvCxnSpPr>
              <a:cxnSpLocks noChangeShapeType="1"/>
            </p:cNvCxnSpPr>
            <p:nvPr/>
          </p:nvCxnSpPr>
          <p:spPr bwMode="auto">
            <a:xfrm rot="10800000">
              <a:off x="4291013" y="4393779"/>
              <a:ext cx="76200" cy="0"/>
            </a:xfrm>
            <a:prstGeom prst="line">
              <a:avLst/>
            </a:prstGeom>
            <a:noFill/>
            <a:ln w="28575" algn="ctr">
              <a:solidFill>
                <a:schemeClr val="tx1"/>
              </a:solidFill>
              <a:round/>
              <a:headEnd/>
              <a:tailEnd/>
            </a:ln>
          </p:spPr>
        </p:cxnSp>
        <p:cxnSp>
          <p:nvCxnSpPr>
            <p:cNvPr id="35312" name="Straight Connector 1369"/>
            <p:cNvCxnSpPr>
              <a:cxnSpLocks noChangeShapeType="1"/>
            </p:cNvCxnSpPr>
            <p:nvPr/>
          </p:nvCxnSpPr>
          <p:spPr bwMode="auto">
            <a:xfrm rot="10800000">
              <a:off x="4418013" y="4401716"/>
              <a:ext cx="66675" cy="0"/>
            </a:xfrm>
            <a:prstGeom prst="line">
              <a:avLst/>
            </a:prstGeom>
            <a:noFill/>
            <a:ln w="28575" algn="ctr">
              <a:solidFill>
                <a:schemeClr val="tx1"/>
              </a:solidFill>
              <a:round/>
              <a:headEnd/>
              <a:tailEnd/>
            </a:ln>
          </p:spPr>
        </p:cxnSp>
        <p:cxnSp>
          <p:nvCxnSpPr>
            <p:cNvPr id="35313" name="Straight Connector 1370"/>
            <p:cNvCxnSpPr>
              <a:cxnSpLocks noChangeShapeType="1"/>
            </p:cNvCxnSpPr>
            <p:nvPr/>
          </p:nvCxnSpPr>
          <p:spPr bwMode="auto">
            <a:xfrm rot="10800000">
              <a:off x="4479925" y="4409654"/>
              <a:ext cx="90488" cy="0"/>
            </a:xfrm>
            <a:prstGeom prst="line">
              <a:avLst/>
            </a:prstGeom>
            <a:noFill/>
            <a:ln w="28575" algn="ctr">
              <a:solidFill>
                <a:schemeClr val="tx1"/>
              </a:solidFill>
              <a:round/>
              <a:headEnd/>
              <a:tailEnd/>
            </a:ln>
          </p:spPr>
        </p:cxnSp>
        <p:cxnSp>
          <p:nvCxnSpPr>
            <p:cNvPr id="35314" name="Straight Connector 1371"/>
            <p:cNvCxnSpPr>
              <a:cxnSpLocks noChangeShapeType="1"/>
            </p:cNvCxnSpPr>
            <p:nvPr/>
          </p:nvCxnSpPr>
          <p:spPr bwMode="auto">
            <a:xfrm rot="10800000">
              <a:off x="4627563" y="4409654"/>
              <a:ext cx="79375" cy="0"/>
            </a:xfrm>
            <a:prstGeom prst="line">
              <a:avLst/>
            </a:prstGeom>
            <a:noFill/>
            <a:ln w="28575" algn="ctr">
              <a:solidFill>
                <a:schemeClr val="tx1"/>
              </a:solidFill>
              <a:round/>
              <a:headEnd/>
              <a:tailEnd/>
            </a:ln>
          </p:spPr>
        </p:cxnSp>
        <p:cxnSp>
          <p:nvCxnSpPr>
            <p:cNvPr id="35315" name="Straight Connector 1372"/>
            <p:cNvCxnSpPr>
              <a:cxnSpLocks noChangeShapeType="1"/>
            </p:cNvCxnSpPr>
            <p:nvPr/>
          </p:nvCxnSpPr>
          <p:spPr bwMode="auto">
            <a:xfrm rot="10800000">
              <a:off x="4703763" y="4414416"/>
              <a:ext cx="92075" cy="0"/>
            </a:xfrm>
            <a:prstGeom prst="line">
              <a:avLst/>
            </a:prstGeom>
            <a:noFill/>
            <a:ln w="28575" algn="ctr">
              <a:solidFill>
                <a:schemeClr val="tx1"/>
              </a:solidFill>
              <a:round/>
              <a:headEnd/>
              <a:tailEnd/>
            </a:ln>
          </p:spPr>
        </p:cxnSp>
        <p:cxnSp>
          <p:nvCxnSpPr>
            <p:cNvPr id="35316" name="Straight Connector 1373"/>
            <p:cNvCxnSpPr>
              <a:cxnSpLocks noChangeShapeType="1"/>
            </p:cNvCxnSpPr>
            <p:nvPr/>
          </p:nvCxnSpPr>
          <p:spPr bwMode="auto">
            <a:xfrm rot="10800000">
              <a:off x="4813300" y="4452516"/>
              <a:ext cx="39688" cy="0"/>
            </a:xfrm>
            <a:prstGeom prst="line">
              <a:avLst/>
            </a:prstGeom>
            <a:noFill/>
            <a:ln w="28575" algn="ctr">
              <a:solidFill>
                <a:schemeClr val="tx1"/>
              </a:solidFill>
              <a:round/>
              <a:headEnd/>
              <a:tailEnd/>
            </a:ln>
          </p:spPr>
        </p:cxnSp>
        <p:cxnSp>
          <p:nvCxnSpPr>
            <p:cNvPr id="35317" name="Straight Connector 1374"/>
            <p:cNvCxnSpPr>
              <a:cxnSpLocks noChangeShapeType="1"/>
            </p:cNvCxnSpPr>
            <p:nvPr/>
          </p:nvCxnSpPr>
          <p:spPr bwMode="auto">
            <a:xfrm rot="10800000">
              <a:off x="4843463" y="4460454"/>
              <a:ext cx="26988" cy="0"/>
            </a:xfrm>
            <a:prstGeom prst="line">
              <a:avLst/>
            </a:prstGeom>
            <a:noFill/>
            <a:ln w="28575" algn="ctr">
              <a:solidFill>
                <a:schemeClr val="tx1"/>
              </a:solidFill>
              <a:round/>
              <a:headEnd/>
              <a:tailEnd/>
            </a:ln>
          </p:spPr>
        </p:cxnSp>
        <p:cxnSp>
          <p:nvCxnSpPr>
            <p:cNvPr id="35318" name="Straight Connector 1375"/>
            <p:cNvCxnSpPr>
              <a:cxnSpLocks noChangeShapeType="1"/>
            </p:cNvCxnSpPr>
            <p:nvPr/>
          </p:nvCxnSpPr>
          <p:spPr bwMode="auto">
            <a:xfrm rot="10800000">
              <a:off x="4867275" y="4468391"/>
              <a:ext cx="31750" cy="0"/>
            </a:xfrm>
            <a:prstGeom prst="line">
              <a:avLst/>
            </a:prstGeom>
            <a:noFill/>
            <a:ln w="28575" algn="ctr">
              <a:solidFill>
                <a:schemeClr val="tx1"/>
              </a:solidFill>
              <a:round/>
              <a:headEnd/>
              <a:tailEnd/>
            </a:ln>
          </p:spPr>
        </p:cxnSp>
        <p:cxnSp>
          <p:nvCxnSpPr>
            <p:cNvPr id="35319" name="Straight Connector 1376"/>
            <p:cNvCxnSpPr>
              <a:cxnSpLocks noChangeShapeType="1"/>
            </p:cNvCxnSpPr>
            <p:nvPr/>
          </p:nvCxnSpPr>
          <p:spPr bwMode="auto">
            <a:xfrm rot="10800000">
              <a:off x="4889500" y="4476329"/>
              <a:ext cx="31750" cy="0"/>
            </a:xfrm>
            <a:prstGeom prst="line">
              <a:avLst/>
            </a:prstGeom>
            <a:noFill/>
            <a:ln w="28575" algn="ctr">
              <a:solidFill>
                <a:schemeClr val="tx1"/>
              </a:solidFill>
              <a:round/>
              <a:headEnd/>
              <a:tailEnd/>
            </a:ln>
          </p:spPr>
        </p:cxnSp>
        <p:cxnSp>
          <p:nvCxnSpPr>
            <p:cNvPr id="35320" name="Straight Connector 1377"/>
            <p:cNvCxnSpPr>
              <a:cxnSpLocks noChangeShapeType="1"/>
            </p:cNvCxnSpPr>
            <p:nvPr/>
          </p:nvCxnSpPr>
          <p:spPr bwMode="auto">
            <a:xfrm rot="10800000">
              <a:off x="4906963" y="4484266"/>
              <a:ext cx="20638" cy="0"/>
            </a:xfrm>
            <a:prstGeom prst="line">
              <a:avLst/>
            </a:prstGeom>
            <a:noFill/>
            <a:ln w="28575" algn="ctr">
              <a:solidFill>
                <a:schemeClr val="tx1"/>
              </a:solidFill>
              <a:round/>
              <a:headEnd/>
              <a:tailEnd/>
            </a:ln>
          </p:spPr>
        </p:cxnSp>
        <p:cxnSp>
          <p:nvCxnSpPr>
            <p:cNvPr id="35321" name="Straight Connector 1378"/>
            <p:cNvCxnSpPr>
              <a:cxnSpLocks noChangeShapeType="1"/>
            </p:cNvCxnSpPr>
            <p:nvPr/>
          </p:nvCxnSpPr>
          <p:spPr bwMode="auto">
            <a:xfrm rot="5400000">
              <a:off x="4921250" y="4489029"/>
              <a:ext cx="12700" cy="0"/>
            </a:xfrm>
            <a:prstGeom prst="line">
              <a:avLst/>
            </a:prstGeom>
            <a:noFill/>
            <a:ln w="28575" algn="ctr">
              <a:solidFill>
                <a:schemeClr val="tx1"/>
              </a:solidFill>
              <a:round/>
              <a:headEnd/>
              <a:tailEnd/>
            </a:ln>
          </p:spPr>
        </p:cxnSp>
        <p:cxnSp>
          <p:nvCxnSpPr>
            <p:cNvPr id="35322" name="Straight Connector 1379"/>
            <p:cNvCxnSpPr>
              <a:cxnSpLocks noChangeShapeType="1"/>
            </p:cNvCxnSpPr>
            <p:nvPr/>
          </p:nvCxnSpPr>
          <p:spPr bwMode="auto">
            <a:xfrm rot="10800000">
              <a:off x="4959350" y="4516016"/>
              <a:ext cx="166688" cy="0"/>
            </a:xfrm>
            <a:prstGeom prst="line">
              <a:avLst/>
            </a:prstGeom>
            <a:noFill/>
            <a:ln w="28575" algn="ctr">
              <a:solidFill>
                <a:schemeClr val="tx1"/>
              </a:solidFill>
              <a:round/>
              <a:headEnd/>
              <a:tailEnd/>
            </a:ln>
          </p:spPr>
        </p:cxnSp>
        <p:cxnSp>
          <p:nvCxnSpPr>
            <p:cNvPr id="35323" name="Straight Connector 1380"/>
            <p:cNvCxnSpPr>
              <a:cxnSpLocks noChangeShapeType="1"/>
            </p:cNvCxnSpPr>
            <p:nvPr/>
          </p:nvCxnSpPr>
          <p:spPr bwMode="auto">
            <a:xfrm rot="10800000">
              <a:off x="5189538" y="4517604"/>
              <a:ext cx="84138" cy="0"/>
            </a:xfrm>
            <a:prstGeom prst="line">
              <a:avLst/>
            </a:prstGeom>
            <a:noFill/>
            <a:ln w="28575" algn="ctr">
              <a:solidFill>
                <a:schemeClr val="tx1"/>
              </a:solidFill>
              <a:round/>
              <a:headEnd/>
              <a:tailEnd/>
            </a:ln>
          </p:spPr>
        </p:cxnSp>
        <p:cxnSp>
          <p:nvCxnSpPr>
            <p:cNvPr id="35324" name="Straight Connector 1381"/>
            <p:cNvCxnSpPr>
              <a:cxnSpLocks noChangeShapeType="1"/>
            </p:cNvCxnSpPr>
            <p:nvPr/>
          </p:nvCxnSpPr>
          <p:spPr bwMode="auto">
            <a:xfrm rot="10800000">
              <a:off x="5267325" y="4527129"/>
              <a:ext cx="80963" cy="0"/>
            </a:xfrm>
            <a:prstGeom prst="line">
              <a:avLst/>
            </a:prstGeom>
            <a:noFill/>
            <a:ln w="28575" algn="ctr">
              <a:solidFill>
                <a:schemeClr val="tx1"/>
              </a:solidFill>
              <a:round/>
              <a:headEnd/>
              <a:tailEnd/>
            </a:ln>
          </p:spPr>
        </p:cxnSp>
        <p:cxnSp>
          <p:nvCxnSpPr>
            <p:cNvPr id="35325" name="Straight Connector 1382"/>
            <p:cNvCxnSpPr>
              <a:cxnSpLocks noChangeShapeType="1"/>
            </p:cNvCxnSpPr>
            <p:nvPr/>
          </p:nvCxnSpPr>
          <p:spPr bwMode="auto">
            <a:xfrm rot="10800000">
              <a:off x="5387975" y="4541416"/>
              <a:ext cx="160338" cy="0"/>
            </a:xfrm>
            <a:prstGeom prst="line">
              <a:avLst/>
            </a:prstGeom>
            <a:noFill/>
            <a:ln w="28575" algn="ctr">
              <a:solidFill>
                <a:schemeClr val="tx1"/>
              </a:solidFill>
              <a:round/>
              <a:headEnd/>
              <a:tailEnd/>
            </a:ln>
          </p:spPr>
        </p:cxnSp>
        <p:cxnSp>
          <p:nvCxnSpPr>
            <p:cNvPr id="35326" name="Straight Connector 1383"/>
            <p:cNvCxnSpPr>
              <a:cxnSpLocks noChangeShapeType="1"/>
            </p:cNvCxnSpPr>
            <p:nvPr/>
          </p:nvCxnSpPr>
          <p:spPr bwMode="auto">
            <a:xfrm rot="10800000">
              <a:off x="5607050" y="4557291"/>
              <a:ext cx="147638" cy="0"/>
            </a:xfrm>
            <a:prstGeom prst="line">
              <a:avLst/>
            </a:prstGeom>
            <a:noFill/>
            <a:ln w="28575" algn="ctr">
              <a:solidFill>
                <a:schemeClr val="tx1"/>
              </a:solidFill>
              <a:round/>
              <a:headEnd/>
              <a:tailEnd/>
            </a:ln>
          </p:spPr>
        </p:cxnSp>
        <p:cxnSp>
          <p:nvCxnSpPr>
            <p:cNvPr id="35327" name="Straight Connector 1384"/>
            <p:cNvCxnSpPr>
              <a:cxnSpLocks noChangeShapeType="1"/>
            </p:cNvCxnSpPr>
            <p:nvPr/>
          </p:nvCxnSpPr>
          <p:spPr bwMode="auto">
            <a:xfrm rot="10800000">
              <a:off x="5811838" y="4557291"/>
              <a:ext cx="163513" cy="0"/>
            </a:xfrm>
            <a:prstGeom prst="line">
              <a:avLst/>
            </a:prstGeom>
            <a:noFill/>
            <a:ln w="28575" algn="ctr">
              <a:solidFill>
                <a:schemeClr val="tx1"/>
              </a:solidFill>
              <a:round/>
              <a:headEnd/>
              <a:tailEnd/>
            </a:ln>
          </p:spPr>
        </p:cxnSp>
        <p:cxnSp>
          <p:nvCxnSpPr>
            <p:cNvPr id="35328" name="Straight Connector 1385"/>
            <p:cNvCxnSpPr>
              <a:cxnSpLocks noChangeShapeType="1"/>
            </p:cNvCxnSpPr>
            <p:nvPr/>
          </p:nvCxnSpPr>
          <p:spPr bwMode="auto">
            <a:xfrm rot="10800000">
              <a:off x="6030913" y="4557291"/>
              <a:ext cx="174625" cy="0"/>
            </a:xfrm>
            <a:prstGeom prst="line">
              <a:avLst/>
            </a:prstGeom>
            <a:noFill/>
            <a:ln w="28575" algn="ctr">
              <a:solidFill>
                <a:schemeClr val="tx1"/>
              </a:solidFill>
              <a:round/>
              <a:headEnd/>
              <a:tailEnd/>
            </a:ln>
          </p:spPr>
        </p:cxnSp>
        <p:cxnSp>
          <p:nvCxnSpPr>
            <p:cNvPr id="35329" name="Straight Connector 1386"/>
            <p:cNvCxnSpPr>
              <a:cxnSpLocks noChangeShapeType="1"/>
            </p:cNvCxnSpPr>
            <p:nvPr/>
          </p:nvCxnSpPr>
          <p:spPr bwMode="auto">
            <a:xfrm rot="5400000">
              <a:off x="5383213" y="4535066"/>
              <a:ext cx="14288" cy="0"/>
            </a:xfrm>
            <a:prstGeom prst="line">
              <a:avLst/>
            </a:prstGeom>
            <a:noFill/>
            <a:ln w="28575" algn="ctr">
              <a:solidFill>
                <a:schemeClr val="tx1"/>
              </a:solidFill>
              <a:round/>
              <a:headEnd/>
              <a:tailEnd/>
            </a:ln>
          </p:spPr>
        </p:cxnSp>
        <p:cxnSp>
          <p:nvCxnSpPr>
            <p:cNvPr id="35330" name="Straight Connector 1387"/>
            <p:cNvCxnSpPr>
              <a:cxnSpLocks noChangeShapeType="1"/>
            </p:cNvCxnSpPr>
            <p:nvPr/>
          </p:nvCxnSpPr>
          <p:spPr bwMode="auto">
            <a:xfrm rot="5400000">
              <a:off x="5603875" y="4547766"/>
              <a:ext cx="12700" cy="0"/>
            </a:xfrm>
            <a:prstGeom prst="line">
              <a:avLst/>
            </a:prstGeom>
            <a:noFill/>
            <a:ln w="28575" algn="ctr">
              <a:solidFill>
                <a:schemeClr val="tx1"/>
              </a:solidFill>
              <a:round/>
              <a:headEnd/>
              <a:tailEnd/>
            </a:ln>
          </p:spPr>
        </p:cxnSp>
        <p:cxnSp>
          <p:nvCxnSpPr>
            <p:cNvPr id="35331" name="Straight Connector 1388"/>
            <p:cNvCxnSpPr>
              <a:cxnSpLocks noChangeShapeType="1"/>
            </p:cNvCxnSpPr>
            <p:nvPr/>
          </p:nvCxnSpPr>
          <p:spPr bwMode="auto">
            <a:xfrm rot="10800000">
              <a:off x="6257925" y="4557291"/>
              <a:ext cx="165100" cy="0"/>
            </a:xfrm>
            <a:prstGeom prst="line">
              <a:avLst/>
            </a:prstGeom>
            <a:noFill/>
            <a:ln w="28575" algn="ctr">
              <a:solidFill>
                <a:schemeClr val="tx1"/>
              </a:solidFill>
              <a:round/>
              <a:headEnd/>
              <a:tailEnd/>
            </a:ln>
          </p:spPr>
        </p:cxnSp>
        <p:cxnSp>
          <p:nvCxnSpPr>
            <p:cNvPr id="35332" name="Straight Connector 1389"/>
            <p:cNvCxnSpPr>
              <a:cxnSpLocks noChangeShapeType="1"/>
            </p:cNvCxnSpPr>
            <p:nvPr/>
          </p:nvCxnSpPr>
          <p:spPr bwMode="auto">
            <a:xfrm rot="10800000">
              <a:off x="6484938" y="4557291"/>
              <a:ext cx="128588" cy="0"/>
            </a:xfrm>
            <a:prstGeom prst="line">
              <a:avLst/>
            </a:prstGeom>
            <a:noFill/>
            <a:ln w="28575" algn="ctr">
              <a:solidFill>
                <a:schemeClr val="tx1"/>
              </a:solidFill>
              <a:round/>
              <a:headEnd/>
              <a:tailEnd/>
            </a:ln>
          </p:spPr>
        </p:cxnSp>
        <p:cxnSp>
          <p:nvCxnSpPr>
            <p:cNvPr id="35333" name="Straight Connector 1390"/>
            <p:cNvCxnSpPr>
              <a:cxnSpLocks noChangeShapeType="1"/>
            </p:cNvCxnSpPr>
            <p:nvPr/>
          </p:nvCxnSpPr>
          <p:spPr bwMode="auto">
            <a:xfrm rot="10800000">
              <a:off x="6656388" y="4616029"/>
              <a:ext cx="152400" cy="0"/>
            </a:xfrm>
            <a:prstGeom prst="line">
              <a:avLst/>
            </a:prstGeom>
            <a:noFill/>
            <a:ln w="28575" algn="ctr">
              <a:solidFill>
                <a:schemeClr val="tx1"/>
              </a:solidFill>
              <a:round/>
              <a:headEnd/>
              <a:tailEnd/>
            </a:ln>
          </p:spPr>
        </p:cxnSp>
        <p:cxnSp>
          <p:nvCxnSpPr>
            <p:cNvPr id="35334" name="Straight Connector 1391"/>
            <p:cNvCxnSpPr>
              <a:cxnSpLocks noChangeShapeType="1"/>
            </p:cNvCxnSpPr>
            <p:nvPr/>
          </p:nvCxnSpPr>
          <p:spPr bwMode="auto">
            <a:xfrm rot="10800000">
              <a:off x="6872288" y="4616029"/>
              <a:ext cx="163513" cy="0"/>
            </a:xfrm>
            <a:prstGeom prst="line">
              <a:avLst/>
            </a:prstGeom>
            <a:noFill/>
            <a:ln w="28575" algn="ctr">
              <a:solidFill>
                <a:schemeClr val="tx1"/>
              </a:solidFill>
              <a:round/>
              <a:headEnd/>
              <a:tailEnd/>
            </a:ln>
          </p:spPr>
        </p:cxnSp>
        <p:cxnSp>
          <p:nvCxnSpPr>
            <p:cNvPr id="35335" name="Straight Connector 1392"/>
            <p:cNvCxnSpPr>
              <a:cxnSpLocks noChangeShapeType="1"/>
            </p:cNvCxnSpPr>
            <p:nvPr/>
          </p:nvCxnSpPr>
          <p:spPr bwMode="auto">
            <a:xfrm rot="10800000">
              <a:off x="7094538" y="4616029"/>
              <a:ext cx="88900" cy="0"/>
            </a:xfrm>
            <a:prstGeom prst="line">
              <a:avLst/>
            </a:prstGeom>
            <a:noFill/>
            <a:ln w="28575" algn="ctr">
              <a:solidFill>
                <a:schemeClr val="tx1"/>
              </a:solidFill>
              <a:round/>
              <a:headEnd/>
              <a:tailEnd/>
            </a:ln>
          </p:spPr>
        </p:cxnSp>
        <p:cxnSp>
          <p:nvCxnSpPr>
            <p:cNvPr id="35336" name="Straight Connector 1393"/>
            <p:cNvCxnSpPr>
              <a:cxnSpLocks noChangeShapeType="1"/>
            </p:cNvCxnSpPr>
            <p:nvPr/>
          </p:nvCxnSpPr>
          <p:spPr bwMode="auto">
            <a:xfrm rot="10800000">
              <a:off x="6607175" y="4582691"/>
              <a:ext cx="17463" cy="0"/>
            </a:xfrm>
            <a:prstGeom prst="line">
              <a:avLst/>
            </a:prstGeom>
            <a:noFill/>
            <a:ln w="28575" algn="ctr">
              <a:solidFill>
                <a:schemeClr val="tx1"/>
              </a:solidFill>
              <a:round/>
              <a:headEnd/>
              <a:tailEnd/>
            </a:ln>
          </p:spPr>
        </p:cxnSp>
        <p:cxnSp>
          <p:nvCxnSpPr>
            <p:cNvPr id="35337" name="Straight Connector 1394"/>
            <p:cNvCxnSpPr>
              <a:cxnSpLocks noChangeShapeType="1"/>
            </p:cNvCxnSpPr>
            <p:nvPr/>
          </p:nvCxnSpPr>
          <p:spPr bwMode="auto">
            <a:xfrm rot="10800000">
              <a:off x="7180263" y="4649366"/>
              <a:ext cx="17463" cy="0"/>
            </a:xfrm>
            <a:prstGeom prst="line">
              <a:avLst/>
            </a:prstGeom>
            <a:noFill/>
            <a:ln w="28575" algn="ctr">
              <a:solidFill>
                <a:schemeClr val="tx1"/>
              </a:solidFill>
              <a:round/>
              <a:headEnd/>
              <a:tailEnd/>
            </a:ln>
          </p:spPr>
        </p:cxnSp>
        <p:cxnSp>
          <p:nvCxnSpPr>
            <p:cNvPr id="35338" name="Straight Connector 1395"/>
            <p:cNvCxnSpPr>
              <a:cxnSpLocks noChangeShapeType="1"/>
            </p:cNvCxnSpPr>
            <p:nvPr/>
          </p:nvCxnSpPr>
          <p:spPr bwMode="auto">
            <a:xfrm rot="5400000">
              <a:off x="6596063" y="4568404"/>
              <a:ext cx="28575" cy="0"/>
            </a:xfrm>
            <a:prstGeom prst="line">
              <a:avLst/>
            </a:prstGeom>
            <a:noFill/>
            <a:ln w="28575" algn="ctr">
              <a:solidFill>
                <a:schemeClr val="tx1"/>
              </a:solidFill>
              <a:round/>
              <a:headEnd/>
              <a:tailEnd/>
            </a:ln>
          </p:spPr>
        </p:cxnSp>
        <p:cxnSp>
          <p:nvCxnSpPr>
            <p:cNvPr id="35339" name="Straight Connector 1396"/>
            <p:cNvCxnSpPr>
              <a:cxnSpLocks noChangeShapeType="1"/>
            </p:cNvCxnSpPr>
            <p:nvPr/>
          </p:nvCxnSpPr>
          <p:spPr bwMode="auto">
            <a:xfrm rot="5400000">
              <a:off x="6646863" y="4606504"/>
              <a:ext cx="20638" cy="0"/>
            </a:xfrm>
            <a:prstGeom prst="line">
              <a:avLst/>
            </a:prstGeom>
            <a:noFill/>
            <a:ln w="28575" algn="ctr">
              <a:solidFill>
                <a:schemeClr val="tx1"/>
              </a:solidFill>
              <a:round/>
              <a:headEnd/>
              <a:tailEnd/>
            </a:ln>
          </p:spPr>
        </p:cxnSp>
        <p:cxnSp>
          <p:nvCxnSpPr>
            <p:cNvPr id="35340" name="Straight Connector 1397"/>
            <p:cNvCxnSpPr>
              <a:cxnSpLocks noChangeShapeType="1"/>
            </p:cNvCxnSpPr>
            <p:nvPr/>
          </p:nvCxnSpPr>
          <p:spPr bwMode="auto">
            <a:xfrm rot="5400000">
              <a:off x="7164388" y="4630316"/>
              <a:ext cx="41275" cy="0"/>
            </a:xfrm>
            <a:prstGeom prst="line">
              <a:avLst/>
            </a:prstGeom>
            <a:noFill/>
            <a:ln w="28575" algn="ctr">
              <a:solidFill>
                <a:schemeClr val="tx1"/>
              </a:solidFill>
              <a:round/>
              <a:headEnd/>
              <a:tailEnd/>
            </a:ln>
          </p:spPr>
        </p:cxnSp>
        <p:cxnSp>
          <p:nvCxnSpPr>
            <p:cNvPr id="35342" name="Straight Connector 541"/>
            <p:cNvCxnSpPr>
              <a:cxnSpLocks noChangeShapeType="1"/>
            </p:cNvCxnSpPr>
            <p:nvPr/>
          </p:nvCxnSpPr>
          <p:spPr bwMode="auto">
            <a:xfrm>
              <a:off x="5527675" y="2349079"/>
              <a:ext cx="428625" cy="0"/>
            </a:xfrm>
            <a:prstGeom prst="line">
              <a:avLst/>
            </a:prstGeom>
            <a:noFill/>
            <a:ln w="28575" algn="ctr">
              <a:solidFill>
                <a:schemeClr val="tx2"/>
              </a:solidFill>
              <a:round/>
              <a:headEnd/>
              <a:tailEnd/>
            </a:ln>
          </p:spPr>
        </p:cxnSp>
        <p:cxnSp>
          <p:nvCxnSpPr>
            <p:cNvPr id="35343" name="Straight Connector 542"/>
            <p:cNvCxnSpPr>
              <a:cxnSpLocks noChangeShapeType="1"/>
            </p:cNvCxnSpPr>
            <p:nvPr/>
          </p:nvCxnSpPr>
          <p:spPr bwMode="auto">
            <a:xfrm>
              <a:off x="5527675" y="2537991"/>
              <a:ext cx="428625" cy="0"/>
            </a:xfrm>
            <a:prstGeom prst="line">
              <a:avLst/>
            </a:prstGeom>
            <a:noFill/>
            <a:ln w="28575" algn="ctr">
              <a:solidFill>
                <a:schemeClr val="tx1"/>
              </a:solidFill>
              <a:prstDash val="lgDash"/>
              <a:round/>
              <a:headEnd/>
              <a:tailEnd/>
            </a:ln>
          </p:spPr>
        </p:cxnSp>
        <p:sp>
          <p:nvSpPr>
            <p:cNvPr id="35344" name="TextBox 543"/>
            <p:cNvSpPr txBox="1">
              <a:spLocks noChangeArrowheads="1"/>
            </p:cNvSpPr>
            <p:nvPr/>
          </p:nvSpPr>
          <p:spPr bwMode="auto">
            <a:xfrm>
              <a:off x="5989638" y="2204616"/>
              <a:ext cx="1949450" cy="274638"/>
            </a:xfrm>
            <a:prstGeom prst="rect">
              <a:avLst/>
            </a:prstGeom>
            <a:noFill/>
            <a:ln w="9525">
              <a:noFill/>
              <a:miter lim="800000"/>
              <a:headEnd/>
              <a:tailEnd/>
            </a:ln>
          </p:spPr>
          <p:txBody>
            <a:bodyPr wrap="none">
              <a:spAutoFit/>
            </a:bodyPr>
            <a:lstStyle/>
            <a:p>
              <a:r>
                <a:rPr lang="en-GB" sz="1200"/>
                <a:t>Cediranib 20 mg (n=502)</a:t>
              </a:r>
              <a:endParaRPr lang="en-US" sz="1200"/>
            </a:p>
          </p:txBody>
        </p:sp>
        <p:sp>
          <p:nvSpPr>
            <p:cNvPr id="35345" name="TextBox 544"/>
            <p:cNvSpPr txBox="1">
              <a:spLocks noChangeArrowheads="1"/>
            </p:cNvSpPr>
            <p:nvPr/>
          </p:nvSpPr>
          <p:spPr bwMode="auto">
            <a:xfrm>
              <a:off x="5999163" y="2414166"/>
              <a:ext cx="1347788" cy="274638"/>
            </a:xfrm>
            <a:prstGeom prst="rect">
              <a:avLst/>
            </a:prstGeom>
            <a:noFill/>
            <a:ln w="9525">
              <a:noFill/>
              <a:miter lim="800000"/>
              <a:headEnd/>
              <a:tailEnd/>
            </a:ln>
          </p:spPr>
          <p:txBody>
            <a:bodyPr wrap="none">
              <a:spAutoFit/>
            </a:bodyPr>
            <a:lstStyle/>
            <a:p>
              <a:r>
                <a:rPr lang="en-GB" sz="1200"/>
                <a:t>Placebo (n=358)</a:t>
              </a:r>
              <a:endParaRPr lang="en-US" sz="1200"/>
            </a:p>
          </p:txBody>
        </p:sp>
        <p:sp>
          <p:nvSpPr>
            <p:cNvPr id="35348" name="Line 548"/>
            <p:cNvSpPr>
              <a:spLocks noChangeShapeType="1"/>
            </p:cNvSpPr>
            <p:nvPr/>
          </p:nvSpPr>
          <p:spPr bwMode="auto">
            <a:xfrm>
              <a:off x="57150" y="5759029"/>
              <a:ext cx="1089025" cy="0"/>
            </a:xfrm>
            <a:prstGeom prst="line">
              <a:avLst/>
            </a:prstGeom>
            <a:noFill/>
            <a:ln w="38100" algn="ctr">
              <a:solidFill>
                <a:schemeClr val="bg1"/>
              </a:solidFill>
              <a:round/>
              <a:headEnd/>
              <a:tailEnd/>
            </a:ln>
          </p:spPr>
          <p:txBody>
            <a:bodyPr/>
            <a:lstStyle/>
            <a:p>
              <a:endParaRPr lang="en-GB" sz="1400"/>
            </a:p>
          </p:txBody>
        </p:sp>
        <p:sp>
          <p:nvSpPr>
            <p:cNvPr id="35349" name="Line 549"/>
            <p:cNvSpPr>
              <a:spLocks noChangeShapeType="1"/>
            </p:cNvSpPr>
            <p:nvPr/>
          </p:nvSpPr>
          <p:spPr bwMode="auto">
            <a:xfrm>
              <a:off x="57150" y="5536779"/>
              <a:ext cx="0" cy="419100"/>
            </a:xfrm>
            <a:prstGeom prst="line">
              <a:avLst/>
            </a:prstGeom>
            <a:noFill/>
            <a:ln w="12700" algn="ctr">
              <a:solidFill>
                <a:schemeClr val="bg1"/>
              </a:solidFill>
              <a:round/>
              <a:headEnd/>
              <a:tailEnd/>
            </a:ln>
          </p:spPr>
          <p:txBody>
            <a:bodyPr/>
            <a:lstStyle/>
            <a:p>
              <a:endParaRPr lang="en-GB"/>
            </a:p>
          </p:txBody>
        </p:sp>
        <p:sp>
          <p:nvSpPr>
            <p:cNvPr id="35351" name="Line 551"/>
            <p:cNvSpPr>
              <a:spLocks noChangeShapeType="1"/>
            </p:cNvSpPr>
            <p:nvPr/>
          </p:nvSpPr>
          <p:spPr bwMode="auto">
            <a:xfrm>
              <a:off x="57150" y="5536779"/>
              <a:ext cx="1089025" cy="0"/>
            </a:xfrm>
            <a:prstGeom prst="line">
              <a:avLst/>
            </a:prstGeom>
            <a:noFill/>
            <a:ln w="12700" algn="ctr">
              <a:solidFill>
                <a:schemeClr val="bg1"/>
              </a:solidFill>
              <a:round/>
              <a:headEnd/>
              <a:tailEnd/>
            </a:ln>
          </p:spPr>
          <p:txBody>
            <a:bodyPr/>
            <a:lstStyle/>
            <a:p>
              <a:endParaRPr lang="en-GB"/>
            </a:p>
          </p:txBody>
        </p:sp>
        <p:sp>
          <p:nvSpPr>
            <p:cNvPr id="35354" name="Text Box 53"/>
            <p:cNvSpPr txBox="1">
              <a:spLocks noChangeArrowheads="1"/>
            </p:cNvSpPr>
            <p:nvPr/>
          </p:nvSpPr>
          <p:spPr bwMode="auto">
            <a:xfrm>
              <a:off x="4984750" y="2820566"/>
              <a:ext cx="3254375" cy="758825"/>
            </a:xfrm>
            <a:prstGeom prst="rect">
              <a:avLst/>
            </a:prstGeom>
            <a:solidFill>
              <a:schemeClr val="accent1">
                <a:lumMod val="20000"/>
                <a:lumOff val="80000"/>
              </a:schemeClr>
            </a:solidFill>
            <a:ln w="28575" algn="ctr">
              <a:solidFill>
                <a:schemeClr val="tx2"/>
              </a:solidFill>
              <a:miter lim="800000"/>
              <a:headEnd/>
              <a:tailEnd/>
            </a:ln>
          </p:spPr>
          <p:txBody>
            <a:bodyPr>
              <a:spAutoFit/>
            </a:bodyPr>
            <a:lstStyle/>
            <a:p>
              <a:pPr algn="ctr"/>
              <a:r>
                <a:rPr lang="en-GB" sz="1400" dirty="0" err="1">
                  <a:solidFill>
                    <a:srgbClr val="000000"/>
                  </a:solidFill>
                </a:rPr>
                <a:t>Cediranib</a:t>
              </a:r>
              <a:r>
                <a:rPr lang="en-GB" sz="1400" dirty="0">
                  <a:solidFill>
                    <a:srgbClr val="000000"/>
                  </a:solidFill>
                </a:rPr>
                <a:t> 20 mg versus placebo: </a:t>
              </a:r>
            </a:p>
            <a:p>
              <a:pPr algn="ctr"/>
              <a:r>
                <a:rPr lang="en-GB" sz="1400" dirty="0">
                  <a:solidFill>
                    <a:srgbClr val="000000"/>
                  </a:solidFill>
                </a:rPr>
                <a:t>HR (95% CI) = </a:t>
              </a:r>
              <a:r>
                <a:rPr lang="en-GB" altLang="ja-JP" sz="1400" dirty="0">
                  <a:solidFill>
                    <a:srgbClr val="000000"/>
                  </a:solidFill>
                  <a:ea typeface="ＭＳ Ｐゴシック" pitchFamily="34" charset="-128"/>
                </a:rPr>
                <a:t>0.84</a:t>
              </a:r>
              <a:r>
                <a:rPr lang="ja-JP" altLang="en-GB" sz="1400">
                  <a:solidFill>
                    <a:srgbClr val="000000"/>
                  </a:solidFill>
                  <a:ea typeface="ＭＳ Ｐゴシック" pitchFamily="34" charset="-128"/>
                </a:rPr>
                <a:t> (0.</a:t>
              </a:r>
              <a:r>
                <a:rPr lang="en-GB" altLang="ja-JP" sz="1400" dirty="0">
                  <a:solidFill>
                    <a:srgbClr val="000000"/>
                  </a:solidFill>
                  <a:ea typeface="ＭＳ Ｐゴシック" pitchFamily="34" charset="-128"/>
                </a:rPr>
                <a:t>73</a:t>
              </a:r>
              <a:r>
                <a:rPr lang="ja-JP" altLang="en-GB" sz="1400">
                  <a:solidFill>
                    <a:srgbClr val="000000"/>
                  </a:solidFill>
                  <a:ea typeface="ＭＳ Ｐゴシック" pitchFamily="34" charset="-128"/>
                </a:rPr>
                <a:t>, </a:t>
              </a:r>
              <a:r>
                <a:rPr lang="en-GB" altLang="ja-JP" sz="1400" dirty="0">
                  <a:solidFill>
                    <a:srgbClr val="000000"/>
                  </a:solidFill>
                  <a:ea typeface="ＭＳ Ｐゴシック" pitchFamily="34" charset="-128"/>
                </a:rPr>
                <a:t>0.98)</a:t>
              </a:r>
            </a:p>
            <a:p>
              <a:pPr algn="ctr"/>
              <a:r>
                <a:rPr lang="en-GB" altLang="ja-JP" sz="1400" i="1" dirty="0">
                  <a:solidFill>
                    <a:srgbClr val="000000"/>
                  </a:solidFill>
                  <a:ea typeface="ＭＳ Ｐゴシック" pitchFamily="34" charset="-128"/>
                </a:rPr>
                <a:t>P</a:t>
              </a:r>
              <a:r>
                <a:rPr lang="en-GB" altLang="ja-JP" sz="1400" dirty="0">
                  <a:solidFill>
                    <a:srgbClr val="000000"/>
                  </a:solidFill>
                  <a:ea typeface="ＭＳ Ｐゴシック" pitchFamily="34" charset="-128"/>
                </a:rPr>
                <a:t>-value = 0.0121</a:t>
              </a:r>
              <a:r>
                <a:rPr lang="en-GB" sz="1400" dirty="0">
                  <a:solidFill>
                    <a:srgbClr val="000000"/>
                  </a:solidFill>
                </a:rPr>
                <a:t> </a:t>
              </a:r>
            </a:p>
          </p:txBody>
        </p:sp>
      </p:grpSp>
      <p:sp>
        <p:nvSpPr>
          <p:cNvPr id="526" name="TextBox 525"/>
          <p:cNvSpPr txBox="1"/>
          <p:nvPr/>
        </p:nvSpPr>
        <p:spPr>
          <a:xfrm>
            <a:off x="899592" y="6211669"/>
            <a:ext cx="4891147" cy="646331"/>
          </a:xfrm>
          <a:prstGeom prst="rect">
            <a:avLst/>
          </a:prstGeom>
          <a:noFill/>
        </p:spPr>
        <p:txBody>
          <a:bodyPr wrap="none" rtlCol="0">
            <a:spAutoFit/>
          </a:bodyPr>
          <a:lstStyle/>
          <a:p>
            <a:r>
              <a:rPr lang="en-GB" altLang="ja-JP" b="0" dirty="0">
                <a:ea typeface="ＭＳ Ｐゴシック" pitchFamily="34" charset="-128"/>
              </a:rPr>
              <a:t>Hoff PM </a:t>
            </a:r>
            <a:r>
              <a:rPr lang="en-GB" altLang="ja-JP" b="0" i="1" dirty="0">
                <a:ea typeface="ＭＳ Ｐゴシック" pitchFamily="34" charset="-128"/>
              </a:rPr>
              <a:t>et al, Ann </a:t>
            </a:r>
            <a:r>
              <a:rPr lang="en-GB" altLang="ja-JP" b="0" i="1" dirty="0" err="1">
                <a:ea typeface="ＭＳ Ｐゴシック" pitchFamily="34" charset="-128"/>
              </a:rPr>
              <a:t>Oncol</a:t>
            </a:r>
            <a:r>
              <a:rPr lang="en-GB" altLang="ja-JP" b="0" dirty="0">
                <a:ea typeface="ＭＳ Ｐゴシック" pitchFamily="34" charset="-128"/>
              </a:rPr>
              <a:t> 2010;21:viii9, </a:t>
            </a:r>
            <a:r>
              <a:rPr lang="en-GB" b="0" dirty="0"/>
              <a:t>LBA19</a:t>
            </a:r>
            <a:endParaRPr lang="da-DK" altLang="ja-JP" b="0" dirty="0">
              <a:ea typeface="ＭＳ Ｐゴシック" pitchFamily="34" charset="-128"/>
            </a:endParaRPr>
          </a:p>
          <a:p>
            <a:endParaRPr lang="en-GB"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What did we learn?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advantage in Response Rate* seen at the EOPII was not replicated at trial completion </a:t>
            </a:r>
          </a:p>
        </p:txBody>
      </p:sp>
      <p:pic>
        <p:nvPicPr>
          <p:cNvPr id="5122" name="Picture 2"/>
          <p:cNvPicPr>
            <a:picLocks noGrp="1" noChangeAspect="1" noChangeArrowheads="1"/>
          </p:cNvPicPr>
          <p:nvPr>
            <p:ph idx="1"/>
          </p:nvPr>
        </p:nvPicPr>
        <p:blipFill>
          <a:blip r:embed="rId2" cstate="print"/>
          <a:srcRect/>
          <a:stretch>
            <a:fillRect/>
          </a:stretch>
        </p:blipFill>
        <p:spPr bwMode="auto">
          <a:xfrm>
            <a:off x="395536" y="1772816"/>
            <a:ext cx="8428010" cy="4176464"/>
          </a:xfrm>
          <a:prstGeom prst="rect">
            <a:avLst/>
          </a:prstGeom>
          <a:noFill/>
          <a:ln w="9525">
            <a:noFill/>
            <a:miter lim="800000"/>
            <a:headEnd/>
            <a:tailEnd/>
          </a:ln>
        </p:spPr>
      </p:pic>
      <p:sp>
        <p:nvSpPr>
          <p:cNvPr id="4" name="Oval 3"/>
          <p:cNvSpPr/>
          <p:nvPr/>
        </p:nvSpPr>
        <p:spPr bwMode="auto">
          <a:xfrm>
            <a:off x="2267744" y="2636912"/>
            <a:ext cx="1368152" cy="288032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dirty="0" err="1">
              <a:ln>
                <a:noFill/>
              </a:ln>
              <a:solidFill>
                <a:schemeClr val="bg1"/>
              </a:solidFill>
              <a:effectLst/>
              <a:latin typeface="Arial" charset="0"/>
            </a:endParaRPr>
          </a:p>
        </p:txBody>
      </p:sp>
      <p:sp>
        <p:nvSpPr>
          <p:cNvPr id="5" name="Oval 4"/>
          <p:cNvSpPr/>
          <p:nvPr/>
        </p:nvSpPr>
        <p:spPr bwMode="auto">
          <a:xfrm>
            <a:off x="7020272" y="2636912"/>
            <a:ext cx="1368152" cy="2376264"/>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dirty="0" err="1">
              <a:ln>
                <a:noFill/>
              </a:ln>
              <a:solidFill>
                <a:schemeClr val="bg1"/>
              </a:solidFill>
              <a:effectLst/>
              <a:latin typeface="Arial" charset="0"/>
            </a:endParaRPr>
          </a:p>
        </p:txBody>
      </p:sp>
      <p:sp>
        <p:nvSpPr>
          <p:cNvPr id="6" name="TextBox 5"/>
          <p:cNvSpPr txBox="1"/>
          <p:nvPr/>
        </p:nvSpPr>
        <p:spPr>
          <a:xfrm>
            <a:off x="611560" y="6011996"/>
            <a:ext cx="3416320" cy="369332"/>
          </a:xfrm>
          <a:prstGeom prst="rect">
            <a:avLst/>
          </a:prstGeom>
          <a:noFill/>
        </p:spPr>
        <p:txBody>
          <a:bodyPr wrap="none" rtlCol="0">
            <a:spAutoFit/>
          </a:bodyPr>
          <a:lstStyle/>
          <a:p>
            <a:r>
              <a:rPr lang="en-GB" dirty="0"/>
              <a:t>* Response if tumour burden </a:t>
            </a:r>
          </a:p>
        </p:txBody>
      </p:sp>
      <p:sp>
        <p:nvSpPr>
          <p:cNvPr id="7" name="TextBox 6"/>
          <p:cNvSpPr txBox="1"/>
          <p:nvPr/>
        </p:nvSpPr>
        <p:spPr>
          <a:xfrm>
            <a:off x="683568" y="6474822"/>
            <a:ext cx="4218463" cy="338554"/>
          </a:xfrm>
          <a:prstGeom prst="rect">
            <a:avLst/>
          </a:prstGeom>
          <a:noFill/>
        </p:spPr>
        <p:txBody>
          <a:bodyPr wrap="none" rtlCol="0">
            <a:spAutoFit/>
          </a:bodyPr>
          <a:lstStyle/>
          <a:p>
            <a:r>
              <a:rPr lang="en-GB" sz="1600" b="0" dirty="0"/>
              <a:t>Wilson D et al ASCO 2011 abstract no. 3633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Should we expect the effect to shrink – even after a randomised, </a:t>
            </a:r>
            <a:r>
              <a:rPr lang="en-GB" sz="3200" dirty="0" err="1"/>
              <a:t>d</a:t>
            </a:r>
            <a:r>
              <a:rPr lang="en-GB" sz="3200" dirty="0"/>
              <a:t>-blind PII?</a:t>
            </a:r>
            <a:endParaRPr lang="en-GB" sz="2400" i="1" dirty="0">
              <a:solidFill>
                <a:schemeClr val="tx2"/>
              </a:solidFill>
            </a:endParaRPr>
          </a:p>
        </p:txBody>
      </p:sp>
      <p:grpSp>
        <p:nvGrpSpPr>
          <p:cNvPr id="3" name="Group 7"/>
          <p:cNvGrpSpPr/>
          <p:nvPr/>
        </p:nvGrpSpPr>
        <p:grpSpPr>
          <a:xfrm>
            <a:off x="2123728" y="1237484"/>
            <a:ext cx="4680520" cy="2160240"/>
            <a:chOff x="2123728" y="1556792"/>
            <a:chExt cx="4680520" cy="2160240"/>
          </a:xfrm>
        </p:grpSpPr>
        <p:graphicFrame>
          <p:nvGraphicFramePr>
            <p:cNvPr id="4" name="Chart 3"/>
            <p:cNvGraphicFramePr/>
            <p:nvPr/>
          </p:nvGraphicFramePr>
          <p:xfrm>
            <a:off x="2123728" y="1556792"/>
            <a:ext cx="4680520" cy="216024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563888" y="1700808"/>
              <a:ext cx="3044423" cy="646331"/>
            </a:xfrm>
            <a:prstGeom prst="rect">
              <a:avLst/>
            </a:prstGeom>
            <a:noFill/>
          </p:spPr>
          <p:txBody>
            <a:bodyPr wrap="none" rtlCol="0">
              <a:spAutoFit/>
            </a:bodyPr>
            <a:lstStyle/>
            <a:p>
              <a:r>
                <a:rPr lang="en-GB" dirty="0"/>
                <a:t>Prior distribution of likely </a:t>
              </a:r>
            </a:p>
            <a:p>
              <a:r>
                <a:rPr lang="en-GB" dirty="0"/>
                <a:t>true treatment effects</a:t>
              </a:r>
            </a:p>
          </p:txBody>
        </p:sp>
      </p:grpSp>
      <p:grpSp>
        <p:nvGrpSpPr>
          <p:cNvPr id="8" name="Group 11"/>
          <p:cNvGrpSpPr/>
          <p:nvPr/>
        </p:nvGrpSpPr>
        <p:grpSpPr>
          <a:xfrm>
            <a:off x="4860032" y="3224680"/>
            <a:ext cx="4032448" cy="3284984"/>
            <a:chOff x="4860032" y="3573016"/>
            <a:chExt cx="4032448" cy="3284984"/>
          </a:xfrm>
        </p:grpSpPr>
        <p:graphicFrame>
          <p:nvGraphicFramePr>
            <p:cNvPr id="6" name="Chart 5"/>
            <p:cNvGraphicFramePr/>
            <p:nvPr/>
          </p:nvGraphicFramePr>
          <p:xfrm>
            <a:off x="4860032" y="3905672"/>
            <a:ext cx="4032448" cy="2952328"/>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5220072" y="3573016"/>
              <a:ext cx="3018775" cy="646331"/>
            </a:xfrm>
            <a:prstGeom prst="rect">
              <a:avLst/>
            </a:prstGeom>
            <a:solidFill>
              <a:schemeClr val="bg1"/>
            </a:solidFill>
            <a:ln>
              <a:solidFill>
                <a:schemeClr val="accent1"/>
              </a:solidFill>
            </a:ln>
          </p:spPr>
          <p:txBody>
            <a:bodyPr wrap="none" rtlCol="0">
              <a:spAutoFit/>
            </a:bodyPr>
            <a:lstStyle/>
            <a:p>
              <a:r>
                <a:rPr lang="en-GB" dirty="0"/>
                <a:t>Outcomes for PII selected</a:t>
              </a:r>
            </a:p>
            <a:p>
              <a:r>
                <a:rPr lang="en-GB" dirty="0"/>
                <a:t>treatments HR &lt; 0.6</a:t>
              </a:r>
            </a:p>
          </p:txBody>
        </p:sp>
      </p:grpSp>
      <p:grpSp>
        <p:nvGrpSpPr>
          <p:cNvPr id="10" name="Group 9"/>
          <p:cNvGrpSpPr/>
          <p:nvPr/>
        </p:nvGrpSpPr>
        <p:grpSpPr>
          <a:xfrm>
            <a:off x="179512" y="3224680"/>
            <a:ext cx="4572000" cy="3284984"/>
            <a:chOff x="179512" y="3573016"/>
            <a:chExt cx="4572000" cy="3284984"/>
          </a:xfrm>
        </p:grpSpPr>
        <p:graphicFrame>
          <p:nvGraphicFramePr>
            <p:cNvPr id="5" name="Chart 4"/>
            <p:cNvGraphicFramePr/>
            <p:nvPr/>
          </p:nvGraphicFramePr>
          <p:xfrm>
            <a:off x="179512" y="4042792"/>
            <a:ext cx="4572000" cy="2815208"/>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p:cNvSpPr txBox="1"/>
            <p:nvPr/>
          </p:nvSpPr>
          <p:spPr>
            <a:xfrm>
              <a:off x="323528" y="3573016"/>
              <a:ext cx="3608680" cy="646331"/>
            </a:xfrm>
            <a:prstGeom prst="rect">
              <a:avLst/>
            </a:prstGeom>
            <a:solidFill>
              <a:schemeClr val="bg1"/>
            </a:solidFill>
            <a:ln>
              <a:solidFill>
                <a:schemeClr val="accent1"/>
              </a:solidFill>
            </a:ln>
          </p:spPr>
          <p:txBody>
            <a:bodyPr wrap="none" rtlCol="0">
              <a:spAutoFit/>
            </a:bodyPr>
            <a:lstStyle/>
            <a:p>
              <a:r>
                <a:rPr lang="en-GB" dirty="0"/>
                <a:t>100 random observed effects</a:t>
              </a:r>
            </a:p>
            <a:p>
              <a:r>
                <a:rPr lang="en-GB" dirty="0"/>
                <a:t>PII (50 events), PIII (500 events)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p:cNvPicPr>
            <a:picLocks noChangeAspect="1" noChangeArrowheads="1"/>
          </p:cNvPicPr>
          <p:nvPr/>
        </p:nvPicPr>
        <p:blipFill>
          <a:blip r:embed="rId2" cstate="print"/>
          <a:srcRect/>
          <a:stretch>
            <a:fillRect/>
          </a:stretch>
        </p:blipFill>
        <p:spPr bwMode="auto">
          <a:xfrm>
            <a:off x="251520" y="2543894"/>
            <a:ext cx="8420100" cy="3981450"/>
          </a:xfrm>
          <a:prstGeom prst="rect">
            <a:avLst/>
          </a:prstGeom>
          <a:noFill/>
          <a:ln w="9525">
            <a:noFill/>
            <a:miter lim="800000"/>
            <a:headEnd/>
            <a:tailEnd/>
          </a:ln>
        </p:spPr>
      </p:pic>
      <p:sp>
        <p:nvSpPr>
          <p:cNvPr id="2" name="Title 1"/>
          <p:cNvSpPr>
            <a:spLocks noGrp="1"/>
          </p:cNvSpPr>
          <p:nvPr>
            <p:ph type="title"/>
          </p:nvPr>
        </p:nvSpPr>
        <p:spPr/>
        <p:txBody>
          <a:bodyPr/>
          <a:lstStyle/>
          <a:p>
            <a:pPr algn="ctr"/>
            <a:r>
              <a:rPr lang="en-GB" dirty="0"/>
              <a:t>Ability to adapt more limited in adaptive trials!!</a:t>
            </a:r>
            <a:br>
              <a:rPr lang="en-GB" dirty="0"/>
            </a:br>
            <a:br>
              <a:rPr lang="en-GB" dirty="0"/>
            </a:br>
            <a:r>
              <a:rPr lang="en-GB" sz="2000" dirty="0">
                <a:solidFill>
                  <a:schemeClr val="tx1"/>
                </a:solidFill>
              </a:rPr>
              <a:t>Some evidence that PIII investigators, with less patient experience were not as successful at managing tolerability</a:t>
            </a:r>
            <a:br>
              <a:rPr lang="en-GB" sz="2000" dirty="0">
                <a:solidFill>
                  <a:schemeClr val="tx1"/>
                </a:solidFill>
              </a:rPr>
            </a:br>
            <a:br>
              <a:rPr lang="en-GB" sz="2000" dirty="0">
                <a:solidFill>
                  <a:schemeClr val="tx1"/>
                </a:solidFill>
              </a:rPr>
            </a:br>
            <a:r>
              <a:rPr lang="en-GB" sz="2000" dirty="0">
                <a:solidFill>
                  <a:schemeClr val="tx1"/>
                </a:solidFill>
              </a:rPr>
              <a:t>Cannot amend protocol to learn from toxicity management</a:t>
            </a:r>
            <a:endParaRPr lang="en-GB" dirty="0">
              <a:solidFill>
                <a:schemeClr val="tx1"/>
              </a:solidFill>
            </a:endParaRPr>
          </a:p>
        </p:txBody>
      </p:sp>
      <p:sp>
        <p:nvSpPr>
          <p:cNvPr id="7" name="TextBox 6"/>
          <p:cNvSpPr txBox="1"/>
          <p:nvPr/>
        </p:nvSpPr>
        <p:spPr>
          <a:xfrm>
            <a:off x="251520" y="6546830"/>
            <a:ext cx="4218463" cy="338554"/>
          </a:xfrm>
          <a:prstGeom prst="rect">
            <a:avLst/>
          </a:prstGeom>
          <a:noFill/>
        </p:spPr>
        <p:txBody>
          <a:bodyPr wrap="none" rtlCol="0">
            <a:spAutoFit/>
          </a:bodyPr>
          <a:lstStyle/>
          <a:p>
            <a:r>
              <a:rPr lang="en-GB" sz="1600" b="0" dirty="0"/>
              <a:t>Wilson D et al ASCO 2011 abstract no. 3633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dirty="0"/>
              <a:t>The Development Programme</a:t>
            </a:r>
          </a:p>
        </p:txBody>
      </p:sp>
      <p:sp>
        <p:nvSpPr>
          <p:cNvPr id="5" name="Slide Number Placeholder 4"/>
          <p:cNvSpPr>
            <a:spLocks noGrp="1"/>
          </p:cNvSpPr>
          <p:nvPr>
            <p:ph type="sldNum" sz="quarter" idx="4294967295"/>
          </p:nvPr>
        </p:nvSpPr>
        <p:spPr>
          <a:xfrm>
            <a:off x="0" y="6354763"/>
            <a:ext cx="466725" cy="358775"/>
          </a:xfrm>
        </p:spPr>
        <p:txBody>
          <a:bodyPr/>
          <a:lstStyle/>
          <a:p>
            <a:pPr>
              <a:defRPr/>
            </a:pPr>
            <a:fld id="{1748D8EB-9301-403A-889B-E8DDB32CFF4A}" type="slidenum">
              <a:rPr lang="en-GB" smtClean="0"/>
              <a:pPr>
                <a:defRPr/>
              </a:pPr>
              <a:t>3</a:t>
            </a:fld>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200" dirty="0"/>
              <a:t>What we learnt on seamless PII/III adaptive designs</a:t>
            </a:r>
          </a:p>
        </p:txBody>
      </p:sp>
      <p:sp>
        <p:nvSpPr>
          <p:cNvPr id="3" name="Content Placeholder 2"/>
          <p:cNvSpPr>
            <a:spLocks noGrp="1"/>
          </p:cNvSpPr>
          <p:nvPr>
            <p:ph idx="1"/>
          </p:nvPr>
        </p:nvSpPr>
        <p:spPr>
          <a:xfrm>
            <a:off x="314324" y="1760538"/>
            <a:ext cx="8218115" cy="4425950"/>
          </a:xfrm>
        </p:spPr>
        <p:txBody>
          <a:bodyPr>
            <a:noAutofit/>
          </a:bodyPr>
          <a:lstStyle/>
          <a:p>
            <a:r>
              <a:rPr lang="en-GB" sz="2000" dirty="0"/>
              <a:t>What views haven’t changed</a:t>
            </a:r>
          </a:p>
          <a:p>
            <a:pPr lvl="1"/>
            <a:r>
              <a:rPr lang="en-GB" sz="2000" dirty="0"/>
              <a:t>Operationally complex</a:t>
            </a:r>
          </a:p>
          <a:p>
            <a:pPr lvl="1"/>
            <a:r>
              <a:rPr lang="en-GB" sz="2000" dirty="0"/>
              <a:t>Can be very efficient but more costly than traditional PII then PIII</a:t>
            </a:r>
          </a:p>
          <a:p>
            <a:pPr lvl="1"/>
            <a:r>
              <a:rPr lang="en-GB" sz="2000" dirty="0"/>
              <a:t>Will still be selective about use of adaptive designs</a:t>
            </a:r>
          </a:p>
          <a:p>
            <a:pPr lvl="2"/>
            <a:r>
              <a:rPr lang="en-GB" dirty="0"/>
              <a:t>Could be of greater value when already know more about the drug </a:t>
            </a:r>
          </a:p>
          <a:p>
            <a:pPr lvl="1"/>
            <a:endParaRPr lang="en-GB" sz="2000" dirty="0"/>
          </a:p>
          <a:p>
            <a:r>
              <a:rPr lang="en-GB" sz="2000" dirty="0"/>
              <a:t>Learning</a:t>
            </a:r>
          </a:p>
          <a:p>
            <a:pPr lvl="1"/>
            <a:r>
              <a:rPr lang="en-GB" sz="2000" dirty="0"/>
              <a:t>You are able to adapt less than a non-adaptive program</a:t>
            </a:r>
          </a:p>
          <a:p>
            <a:pPr lvl="2"/>
            <a:r>
              <a:rPr lang="en-GB" sz="1800" dirty="0"/>
              <a:t>Use what you learn in PII to adapt PIII e.g. in terms of management of toxicity</a:t>
            </a:r>
          </a:p>
          <a:p>
            <a:pPr lvl="1"/>
            <a:r>
              <a:rPr lang="en-GB" sz="2000" dirty="0"/>
              <a:t>Expect treatment effect to shrink between PII and PIII</a:t>
            </a:r>
          </a:p>
          <a:p>
            <a:pPr lvl="2"/>
            <a:r>
              <a:rPr lang="en-GB" sz="1800" dirty="0"/>
              <a:t>Applies to traditional development programmes too</a:t>
            </a:r>
          </a:p>
          <a:p>
            <a:pPr lvl="1"/>
            <a:r>
              <a:rPr lang="en-GB" sz="2000" dirty="0"/>
              <a:t>Seamless PII/III may still be adopted at AZ BUT </a:t>
            </a:r>
          </a:p>
          <a:p>
            <a:pPr lvl="2"/>
            <a:r>
              <a:rPr lang="en-GB" sz="1800" dirty="0"/>
              <a:t>Preferred approach to </a:t>
            </a:r>
            <a:r>
              <a:rPr lang="en-GB" sz="1800" dirty="0" err="1"/>
              <a:t>unblind</a:t>
            </a:r>
            <a:r>
              <a:rPr lang="en-GB" sz="1800" dirty="0"/>
              <a:t> and replace patients at EOPII so can learn and then adapt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Context</a:t>
            </a:r>
          </a:p>
        </p:txBody>
      </p:sp>
      <p:sp>
        <p:nvSpPr>
          <p:cNvPr id="6" name="Text Placeholder 5"/>
          <p:cNvSpPr>
            <a:spLocks noGrp="1"/>
          </p:cNvSpPr>
          <p:nvPr>
            <p:ph type="body" sz="quarter" idx="14"/>
          </p:nvPr>
        </p:nvSpPr>
        <p:spPr>
          <a:xfrm>
            <a:off x="309600" y="908720"/>
            <a:ext cx="8438864" cy="5949280"/>
          </a:xfrm>
        </p:spPr>
        <p:txBody>
          <a:bodyPr>
            <a:normAutofit fontScale="77500" lnSpcReduction="20000"/>
          </a:bodyPr>
          <a:lstStyle/>
          <a:p>
            <a:pPr>
              <a:buFont typeface="Arial" pitchFamily="34" charset="0"/>
              <a:buChar char="•"/>
            </a:pPr>
            <a:endParaRPr lang="en-GB" dirty="0"/>
          </a:p>
          <a:p>
            <a:pPr>
              <a:buFont typeface="Arial" pitchFamily="34" charset="0"/>
              <a:buChar char="•"/>
            </a:pPr>
            <a:r>
              <a:rPr lang="en-GB" dirty="0"/>
              <a:t>  </a:t>
            </a:r>
            <a:r>
              <a:rPr lang="en-GB" sz="2300" b="1" dirty="0" err="1">
                <a:solidFill>
                  <a:schemeClr val="accent2"/>
                </a:solidFill>
              </a:rPr>
              <a:t>Bevacizumab</a:t>
            </a:r>
            <a:r>
              <a:rPr lang="en-GB" sz="2300" dirty="0"/>
              <a:t>, a monoclonal antibody against VEGF, demonstrated an unprecedented  improvement in overall survival (HR= 0.66, 5 month) in 2004 in 1</a:t>
            </a:r>
            <a:r>
              <a:rPr lang="en-GB" sz="2300" baseline="30000" dirty="0"/>
              <a:t>st</a:t>
            </a:r>
            <a:r>
              <a:rPr lang="en-GB" sz="2300" dirty="0"/>
              <a:t>-line colorectal-cancer (CRC) in </a:t>
            </a:r>
            <a:r>
              <a:rPr lang="en-GB" sz="2300" b="1" dirty="0">
                <a:solidFill>
                  <a:schemeClr val="accent2"/>
                </a:solidFill>
              </a:rPr>
              <a:t>combination </a:t>
            </a:r>
            <a:r>
              <a:rPr lang="en-GB" sz="2300" dirty="0"/>
              <a:t>with chemotherapy</a:t>
            </a:r>
          </a:p>
          <a:p>
            <a:pPr>
              <a:buFont typeface="Arial" pitchFamily="34" charset="0"/>
              <a:buChar char="•"/>
            </a:pPr>
            <a:endParaRPr lang="en-GB" sz="2300" dirty="0"/>
          </a:p>
          <a:p>
            <a:pPr>
              <a:buFont typeface="Arial" pitchFamily="34" charset="0"/>
              <a:buChar char="•"/>
            </a:pPr>
            <a:r>
              <a:rPr lang="en-GB" sz="2300" dirty="0"/>
              <a:t> In 2005 AstraZeneca also had a small molecule, </a:t>
            </a:r>
            <a:r>
              <a:rPr lang="en-GB" sz="2300" b="1" dirty="0" err="1">
                <a:solidFill>
                  <a:schemeClr val="accent2"/>
                </a:solidFill>
              </a:rPr>
              <a:t>cediranib</a:t>
            </a:r>
            <a:r>
              <a:rPr lang="en-GB" sz="2300" dirty="0"/>
              <a:t>, inhibitor of VEGF </a:t>
            </a:r>
            <a:r>
              <a:rPr lang="en-GB" sz="2300" b="1" dirty="0">
                <a:solidFill>
                  <a:schemeClr val="accent2"/>
                </a:solidFill>
              </a:rPr>
              <a:t>in Phase I </a:t>
            </a:r>
            <a:r>
              <a:rPr lang="en-GB" sz="2300" dirty="0"/>
              <a:t>development</a:t>
            </a:r>
          </a:p>
          <a:p>
            <a:pPr lvl="1">
              <a:buFont typeface="Arial" pitchFamily="34" charset="0"/>
              <a:buChar char="•"/>
            </a:pPr>
            <a:r>
              <a:rPr lang="en-GB" sz="2300" dirty="0"/>
              <a:t>Pre-clinically highly potent</a:t>
            </a:r>
          </a:p>
          <a:p>
            <a:pPr lvl="1">
              <a:buFont typeface="Arial" pitchFamily="34" charset="0"/>
              <a:buChar char="•"/>
            </a:pPr>
            <a:r>
              <a:rPr lang="en-GB" sz="2300" dirty="0"/>
              <a:t>Activity against additional VEGF receptors believed could lead to differentiation</a:t>
            </a:r>
          </a:p>
          <a:p>
            <a:pPr lvl="1">
              <a:buFont typeface="Arial" pitchFamily="34" charset="0"/>
              <a:buChar char="•"/>
            </a:pPr>
            <a:r>
              <a:rPr lang="en-GB" sz="2300" dirty="0"/>
              <a:t>Encouraging phase I data showing dose response in tumour shrinkage, as </a:t>
            </a:r>
            <a:r>
              <a:rPr lang="en-GB" sz="2300" b="1" dirty="0" err="1">
                <a:solidFill>
                  <a:schemeClr val="accent2"/>
                </a:solidFill>
                <a:ea typeface="+mn-ea"/>
              </a:rPr>
              <a:t>monotherapy</a:t>
            </a:r>
            <a:r>
              <a:rPr lang="en-GB" sz="2300" dirty="0"/>
              <a:t>, in a randomised phase I study</a:t>
            </a:r>
          </a:p>
          <a:p>
            <a:pPr lvl="1">
              <a:buFont typeface="Arial" pitchFamily="34" charset="0"/>
              <a:buChar char="•"/>
            </a:pPr>
            <a:r>
              <a:rPr lang="en-GB" sz="2300" dirty="0"/>
              <a:t>Great excitement within the company</a:t>
            </a:r>
          </a:p>
          <a:p>
            <a:pPr lvl="1">
              <a:buFont typeface="Arial" pitchFamily="34" charset="0"/>
              <a:buChar char="•"/>
            </a:pPr>
            <a:endParaRPr lang="en-GB" sz="2300" dirty="0"/>
          </a:p>
          <a:p>
            <a:pPr>
              <a:buFont typeface="Arial" pitchFamily="34" charset="0"/>
              <a:buChar char="•"/>
            </a:pPr>
            <a:r>
              <a:rPr lang="en-GB" sz="2300" dirty="0"/>
              <a:t> A similar agent, </a:t>
            </a:r>
            <a:r>
              <a:rPr lang="en-GB" sz="2300" b="1" dirty="0" err="1">
                <a:solidFill>
                  <a:schemeClr val="accent2"/>
                </a:solidFill>
              </a:rPr>
              <a:t>vatalanib</a:t>
            </a:r>
            <a:r>
              <a:rPr lang="en-GB" sz="2300" dirty="0"/>
              <a:t>, had also recently completed pivotal trials in colorectal  in combo with chemo in </a:t>
            </a:r>
            <a:r>
              <a:rPr lang="en-GB" sz="2300" b="1" dirty="0">
                <a:solidFill>
                  <a:schemeClr val="accent2"/>
                </a:solidFill>
              </a:rPr>
              <a:t>comparison to placebo</a:t>
            </a:r>
          </a:p>
          <a:p>
            <a:pPr lvl="1">
              <a:buFont typeface="Arial" pitchFamily="34" charset="0"/>
              <a:buChar char="•"/>
            </a:pPr>
            <a:r>
              <a:rPr lang="en-GB" sz="2300" dirty="0"/>
              <a:t>PFS HR=0.88, </a:t>
            </a:r>
            <a:r>
              <a:rPr lang="en-GB" sz="2300" dirty="0" err="1"/>
              <a:t>p</a:t>
            </a:r>
            <a:r>
              <a:rPr lang="en-GB" sz="2300" dirty="0"/>
              <a:t>=0.12</a:t>
            </a:r>
          </a:p>
          <a:p>
            <a:pPr lvl="1">
              <a:buFont typeface="Arial" pitchFamily="34" charset="0"/>
              <a:buChar char="•"/>
            </a:pPr>
            <a:r>
              <a:rPr lang="en-GB" sz="2300" dirty="0"/>
              <a:t>Pre-clinical data showed </a:t>
            </a:r>
            <a:r>
              <a:rPr lang="en-GB" sz="2300" dirty="0" err="1"/>
              <a:t>cediranib</a:t>
            </a:r>
            <a:r>
              <a:rPr lang="en-GB" sz="2300" dirty="0"/>
              <a:t> to be more potent and, unlike </a:t>
            </a:r>
            <a:r>
              <a:rPr lang="en-GB" sz="2300" dirty="0" err="1"/>
              <a:t>vatalanib</a:t>
            </a:r>
            <a:r>
              <a:rPr lang="en-GB" sz="2300" dirty="0"/>
              <a:t>, no PK issues</a:t>
            </a:r>
          </a:p>
          <a:p>
            <a:pPr lvl="1">
              <a:buFont typeface="Arial" pitchFamily="34" charset="0"/>
              <a:buChar char="•"/>
            </a:pPr>
            <a:endParaRPr lang="en-GB" sz="2300" dirty="0"/>
          </a:p>
          <a:p>
            <a:pPr>
              <a:buFont typeface="Arial" pitchFamily="34" charset="0"/>
              <a:buChar char="•"/>
            </a:pPr>
            <a:r>
              <a:rPr lang="en-GB" sz="2300" dirty="0"/>
              <a:t> It was decided the product would only be valuable if it could be differentiated and show value over the new standard of care and the development would need to be rapid to be first to market</a:t>
            </a:r>
          </a:p>
          <a:p>
            <a:pPr>
              <a:buFont typeface="Arial" pitchFamily="34" charset="0"/>
              <a:buChar char="•"/>
            </a:pPr>
            <a:endParaRPr lang="en-GB" sz="2300" dirty="0"/>
          </a:p>
          <a:p>
            <a:pPr>
              <a:buFont typeface="Arial" pitchFamily="34" charset="0"/>
              <a:buChar char="•"/>
            </a:pPr>
            <a:r>
              <a:rPr lang="en-GB" sz="2300" dirty="0"/>
              <a:t> </a:t>
            </a:r>
            <a:r>
              <a:rPr lang="en-GB" sz="2300" b="1" dirty="0">
                <a:solidFill>
                  <a:schemeClr val="accent2"/>
                </a:solidFill>
              </a:rPr>
              <a:t>Decision made</a:t>
            </a:r>
            <a:r>
              <a:rPr lang="en-GB" sz="2300" dirty="0"/>
              <a:t>, in full knowledge of the required efficacy threshold, to proceed </a:t>
            </a:r>
            <a:r>
              <a:rPr lang="en-GB" sz="2300" b="1" dirty="0">
                <a:solidFill>
                  <a:schemeClr val="accent2"/>
                </a:solidFill>
              </a:rPr>
              <a:t>straight to PIII</a:t>
            </a:r>
            <a:endParaRPr lang="en-GB" sz="2300" dirty="0"/>
          </a:p>
        </p:txBody>
      </p:sp>
      <p:sp>
        <p:nvSpPr>
          <p:cNvPr id="5" name="Slide Number Placeholder 4"/>
          <p:cNvSpPr>
            <a:spLocks noGrp="1"/>
          </p:cNvSpPr>
          <p:nvPr>
            <p:ph type="sldNum" sz="quarter" idx="15"/>
          </p:nvPr>
        </p:nvSpPr>
        <p:spPr/>
        <p:txBody>
          <a:bodyPr/>
          <a:lstStyle/>
          <a:p>
            <a:pPr>
              <a:defRPr/>
            </a:pPr>
            <a:fld id="{1748D8EB-9301-403A-889B-E8DDB32CFF4A}" type="slidenum">
              <a:rPr lang="en-GB" smtClean="0"/>
              <a:pPr>
                <a:defRPr/>
              </a:pPr>
              <a:t>4</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Considerations for a development programme</a:t>
            </a:r>
          </a:p>
        </p:txBody>
      </p:sp>
      <p:sp>
        <p:nvSpPr>
          <p:cNvPr id="4" name="Text Placeholder 3"/>
          <p:cNvSpPr>
            <a:spLocks noGrp="1"/>
          </p:cNvSpPr>
          <p:nvPr>
            <p:ph type="body" sz="quarter" idx="14"/>
          </p:nvPr>
        </p:nvSpPr>
        <p:spPr>
          <a:xfrm>
            <a:off x="309600" y="1052736"/>
            <a:ext cx="8222840" cy="5132064"/>
          </a:xfrm>
        </p:spPr>
        <p:txBody>
          <a:bodyPr>
            <a:normAutofit lnSpcReduction="10000"/>
          </a:bodyPr>
          <a:lstStyle/>
          <a:p>
            <a:pPr>
              <a:buFont typeface="Arial" pitchFamily="34" charset="0"/>
              <a:buChar char="•"/>
            </a:pPr>
            <a:r>
              <a:rPr lang="en-GB" sz="1500" b="1" dirty="0">
                <a:solidFill>
                  <a:schemeClr val="tx2"/>
                </a:solidFill>
                <a:ea typeface="+mj-ea"/>
              </a:rPr>
              <a:t>  </a:t>
            </a:r>
            <a:r>
              <a:rPr lang="en-GB" b="1" dirty="0">
                <a:solidFill>
                  <a:schemeClr val="tx2"/>
                </a:solidFill>
                <a:ea typeface="+mj-ea"/>
              </a:rPr>
              <a:t>How to mitigate lack of PII data?</a:t>
            </a:r>
          </a:p>
          <a:p>
            <a:pPr lvl="1">
              <a:buFont typeface="Arial" pitchFamily="34" charset="0"/>
              <a:buChar char="•"/>
            </a:pPr>
            <a:r>
              <a:rPr lang="en-GB" dirty="0"/>
              <a:t>Lack of randomised combination data concerning the activity of </a:t>
            </a:r>
            <a:r>
              <a:rPr lang="en-GB" dirty="0" err="1"/>
              <a:t>cediranib</a:t>
            </a:r>
            <a:endParaRPr lang="en-GB" dirty="0"/>
          </a:p>
          <a:p>
            <a:pPr lvl="1">
              <a:buFont typeface="Arial" pitchFamily="34" charset="0"/>
              <a:buChar char="•"/>
            </a:pPr>
            <a:r>
              <a:rPr lang="en-GB" dirty="0"/>
              <a:t>Uncertainty concerning appropriate dose </a:t>
            </a:r>
          </a:p>
          <a:p>
            <a:pPr lvl="1">
              <a:buFont typeface="Arial" pitchFamily="34" charset="0"/>
              <a:buChar char="•"/>
            </a:pPr>
            <a:r>
              <a:rPr lang="en-GB" dirty="0"/>
              <a:t>Endpoint likely to be most sensitive was Progression Free Survival (PFS) and relatively long duration (median=9m) of any PII trial   </a:t>
            </a:r>
          </a:p>
          <a:p>
            <a:pPr lvl="1">
              <a:buFont typeface="Arial" pitchFamily="34" charset="0"/>
              <a:buChar char="•"/>
            </a:pPr>
            <a:endParaRPr lang="en-GB" dirty="0"/>
          </a:p>
          <a:p>
            <a:pPr>
              <a:buFont typeface="Arial" pitchFamily="34" charset="0"/>
              <a:buChar char="•"/>
            </a:pPr>
            <a:r>
              <a:rPr lang="en-GB" dirty="0"/>
              <a:t>  We decided to:</a:t>
            </a:r>
          </a:p>
          <a:p>
            <a:pPr lvl="1">
              <a:buFont typeface="Arial" pitchFamily="34" charset="0"/>
              <a:buChar char="•"/>
            </a:pPr>
            <a:r>
              <a:rPr lang="en-GB" dirty="0"/>
              <a:t>Design the trial to assess for </a:t>
            </a:r>
            <a:r>
              <a:rPr lang="en-GB" b="1" dirty="0">
                <a:solidFill>
                  <a:schemeClr val="tx2"/>
                </a:solidFill>
                <a:ea typeface="+mj-ea"/>
              </a:rPr>
              <a:t>non-inferiority</a:t>
            </a:r>
            <a:r>
              <a:rPr lang="en-GB" dirty="0"/>
              <a:t> i.e. large trial </a:t>
            </a:r>
          </a:p>
          <a:p>
            <a:pPr lvl="1">
              <a:buFont typeface="Arial" pitchFamily="34" charset="0"/>
              <a:buChar char="•"/>
            </a:pPr>
            <a:r>
              <a:rPr lang="en-GB" b="1" dirty="0">
                <a:solidFill>
                  <a:schemeClr val="tx2"/>
                </a:solidFill>
                <a:ea typeface="+mj-ea"/>
              </a:rPr>
              <a:t>Embed a PII trial within a PIII trial </a:t>
            </a:r>
            <a:r>
              <a:rPr lang="en-GB" dirty="0"/>
              <a:t>which would allow:</a:t>
            </a:r>
          </a:p>
          <a:p>
            <a:pPr lvl="2"/>
            <a:r>
              <a:rPr lang="en-GB" sz="1800" dirty="0"/>
              <a:t>Development to be stopped if insufficient activity</a:t>
            </a:r>
          </a:p>
          <a:p>
            <a:pPr lvl="2"/>
            <a:r>
              <a:rPr lang="en-GB" sz="1800" dirty="0"/>
              <a:t>Drop one of the doses if we continued</a:t>
            </a:r>
          </a:p>
          <a:p>
            <a:pPr lvl="2"/>
            <a:r>
              <a:rPr lang="en-GB" sz="1800" b="1" dirty="0">
                <a:solidFill>
                  <a:schemeClr val="tx2"/>
                </a:solidFill>
                <a:ea typeface="+mj-ea"/>
              </a:rPr>
              <a:t>PII patients to be included in PIII</a:t>
            </a:r>
          </a:p>
          <a:p>
            <a:pPr lvl="1">
              <a:buFont typeface="Arial" pitchFamily="34" charset="0"/>
              <a:buChar char="•"/>
            </a:pPr>
            <a:r>
              <a:rPr lang="en-GB" dirty="0"/>
              <a:t>Perform a separate randomised PII, with the same treatment arms, to provide a faster PFS read out &amp; feed into the PII decision</a:t>
            </a:r>
          </a:p>
          <a:p>
            <a:pPr lvl="1">
              <a:buFont typeface="Arial" pitchFamily="34" charset="0"/>
              <a:buChar char="•"/>
            </a:pPr>
            <a:r>
              <a:rPr lang="en-GB" dirty="0"/>
              <a:t>Perform a second pivotal trial against placebo on a background of chemotherapy to support non-inferiority</a:t>
            </a:r>
          </a:p>
          <a:p>
            <a:pPr lvl="1"/>
            <a:endParaRPr lang="en-GB" dirty="0"/>
          </a:p>
          <a:p>
            <a:pPr>
              <a:buFont typeface="Arial" pitchFamily="34" charset="0"/>
              <a:buChar char="•"/>
            </a:pPr>
            <a:r>
              <a:rPr lang="en-GB" dirty="0"/>
              <a:t> We had designed an </a:t>
            </a:r>
            <a:r>
              <a:rPr lang="en-GB" b="1" dirty="0">
                <a:solidFill>
                  <a:schemeClr val="tx2"/>
                </a:solidFill>
                <a:ea typeface="+mj-ea"/>
              </a:rPr>
              <a:t>Adaptive Trial design </a:t>
            </a:r>
            <a:r>
              <a:rPr lang="en-GB" dirty="0"/>
              <a:t>and recognised the issues</a:t>
            </a:r>
          </a:p>
          <a:p>
            <a:pPr lvl="1">
              <a:buFont typeface="Arial" pitchFamily="34" charset="0"/>
              <a:buChar char="•"/>
            </a:pPr>
            <a:r>
              <a:rPr lang="en-GB" dirty="0"/>
              <a:t>But did not know it would be called that at the time!</a:t>
            </a:r>
          </a:p>
          <a:p>
            <a:pPr lvl="1">
              <a:buFont typeface="Arial" pitchFamily="34" charset="0"/>
              <a:buChar char="•"/>
            </a:pPr>
            <a:endParaRPr lang="en-GB" dirty="0"/>
          </a:p>
          <a:p>
            <a:pPr lvl="1"/>
            <a:endParaRPr lang="en-GB" dirty="0"/>
          </a:p>
        </p:txBody>
      </p:sp>
      <p:sp>
        <p:nvSpPr>
          <p:cNvPr id="5" name="Slide Number Placeholder 4"/>
          <p:cNvSpPr>
            <a:spLocks noGrp="1"/>
          </p:cNvSpPr>
          <p:nvPr>
            <p:ph type="sldNum" sz="quarter" idx="15"/>
          </p:nvPr>
        </p:nvSpPr>
        <p:spPr/>
        <p:txBody>
          <a:bodyPr/>
          <a:lstStyle/>
          <a:p>
            <a:pPr>
              <a:defRPr/>
            </a:pPr>
            <a:fld id="{1748D8EB-9301-403A-889B-E8DDB32CFF4A}" type="slidenum">
              <a:rPr lang="en-GB" smtClean="0"/>
              <a:pPr>
                <a:defRPr/>
              </a:pPr>
              <a:t>5</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Overview of programme</a:t>
            </a:r>
          </a:p>
        </p:txBody>
      </p:sp>
      <p:sp>
        <p:nvSpPr>
          <p:cNvPr id="5" name="Slide Number Placeholder 4"/>
          <p:cNvSpPr>
            <a:spLocks noGrp="1"/>
          </p:cNvSpPr>
          <p:nvPr>
            <p:ph type="sldNum" sz="quarter" idx="13"/>
          </p:nvPr>
        </p:nvSpPr>
        <p:spPr/>
        <p:txBody>
          <a:bodyPr/>
          <a:lstStyle/>
          <a:p>
            <a:pPr>
              <a:defRPr/>
            </a:pPr>
            <a:fld id="{1748D8EB-9301-403A-889B-E8DDB32CFF4A}" type="slidenum">
              <a:rPr lang="en-GB" smtClean="0"/>
              <a:pPr>
                <a:defRPr/>
              </a:pPr>
              <a:t>6</a:t>
            </a:fld>
            <a:endParaRPr lang="en-GB" dirty="0"/>
          </a:p>
        </p:txBody>
      </p:sp>
      <p:grpSp>
        <p:nvGrpSpPr>
          <p:cNvPr id="26" name="Group 25"/>
          <p:cNvGrpSpPr/>
          <p:nvPr/>
        </p:nvGrpSpPr>
        <p:grpSpPr>
          <a:xfrm>
            <a:off x="3116263" y="1704709"/>
            <a:ext cx="3476437" cy="4539990"/>
            <a:chOff x="3116263" y="1704709"/>
            <a:chExt cx="3476437" cy="4539990"/>
          </a:xfrm>
        </p:grpSpPr>
        <p:sp>
          <p:nvSpPr>
            <p:cNvPr id="9" name="Line 2"/>
            <p:cNvSpPr>
              <a:spLocks noChangeShapeType="1"/>
            </p:cNvSpPr>
            <p:nvPr/>
          </p:nvSpPr>
          <p:spPr bwMode="auto">
            <a:xfrm>
              <a:off x="4511675" y="2818854"/>
              <a:ext cx="0" cy="1595438"/>
            </a:xfrm>
            <a:prstGeom prst="line">
              <a:avLst/>
            </a:prstGeom>
            <a:noFill/>
            <a:ln w="9525">
              <a:solidFill>
                <a:schemeClr val="tx1"/>
              </a:solidFill>
              <a:round/>
              <a:headEnd/>
              <a:tailEnd type="triangle" w="med" len="med"/>
            </a:ln>
            <a:effectLst/>
          </p:spPr>
          <p:txBody>
            <a:bodyPr/>
            <a:lstStyle/>
            <a:p>
              <a:endParaRPr lang="en-GB"/>
            </a:p>
          </p:txBody>
        </p:sp>
        <p:sp>
          <p:nvSpPr>
            <p:cNvPr id="10" name="Text Box 5"/>
            <p:cNvSpPr txBox="1">
              <a:spLocks noChangeArrowheads="1"/>
            </p:cNvSpPr>
            <p:nvPr/>
          </p:nvSpPr>
          <p:spPr bwMode="auto">
            <a:xfrm>
              <a:off x="3116263" y="5290592"/>
              <a:ext cx="2792412" cy="954107"/>
            </a:xfrm>
            <a:prstGeom prst="rect">
              <a:avLst/>
            </a:prstGeom>
            <a:solidFill>
              <a:schemeClr val="accent2">
                <a:lumMod val="20000"/>
                <a:lumOff val="80000"/>
              </a:schemeClr>
            </a:solidFill>
            <a:ln w="28575">
              <a:solidFill>
                <a:schemeClr val="tx1"/>
              </a:solidFill>
              <a:miter lim="800000"/>
              <a:headEnd/>
              <a:tailEnd/>
            </a:ln>
            <a:effectLst/>
          </p:spPr>
          <p:txBody>
            <a:bodyPr>
              <a:spAutoFit/>
            </a:bodyPr>
            <a:lstStyle/>
            <a:p>
              <a:pPr algn="ctr">
                <a:spcBef>
                  <a:spcPct val="50000"/>
                </a:spcBef>
              </a:pPr>
              <a:r>
                <a:rPr lang="en-GB" sz="1400" b="1" dirty="0">
                  <a:latin typeface="Arial" charset="0"/>
                </a:rPr>
                <a:t>Ph III</a:t>
              </a:r>
              <a:r>
                <a:rPr lang="en-GB" sz="1400" dirty="0">
                  <a:latin typeface="Arial" charset="0"/>
                </a:rPr>
                <a:t> 1</a:t>
              </a:r>
              <a:r>
                <a:rPr lang="en-GB" sz="1400" baseline="30000" dirty="0">
                  <a:latin typeface="Arial" charset="0"/>
                </a:rPr>
                <a:t>st</a:t>
              </a:r>
              <a:r>
                <a:rPr lang="en-GB" sz="1400" dirty="0">
                  <a:latin typeface="Arial" charset="0"/>
                </a:rPr>
                <a:t> line CRC: 1 dose </a:t>
              </a:r>
              <a:r>
                <a:rPr lang="en-GB" sz="1400" dirty="0" err="1">
                  <a:latin typeface="Arial" charset="0"/>
                </a:rPr>
                <a:t>vs</a:t>
              </a:r>
              <a:r>
                <a:rPr lang="en-GB" sz="1400" dirty="0">
                  <a:latin typeface="Arial" charset="0"/>
                </a:rPr>
                <a:t> </a:t>
              </a:r>
              <a:r>
                <a:rPr lang="en-GB" sz="1400" dirty="0" err="1">
                  <a:latin typeface="Arial" charset="0"/>
                </a:rPr>
                <a:t>bevacizumab</a:t>
              </a:r>
              <a:r>
                <a:rPr lang="en-GB" sz="1400" dirty="0">
                  <a:latin typeface="Arial" charset="0"/>
                </a:rPr>
                <a:t>.  Recruit until total 1400 patients in selected arms</a:t>
              </a:r>
              <a:endParaRPr lang="en-US" sz="1400" dirty="0">
                <a:latin typeface="Arial" charset="0"/>
              </a:endParaRPr>
            </a:p>
          </p:txBody>
        </p:sp>
        <p:sp>
          <p:nvSpPr>
            <p:cNvPr id="11" name="Text Box 6"/>
            <p:cNvSpPr txBox="1">
              <a:spLocks noChangeArrowheads="1"/>
            </p:cNvSpPr>
            <p:nvPr/>
          </p:nvSpPr>
          <p:spPr bwMode="auto">
            <a:xfrm>
              <a:off x="3347864" y="1704709"/>
              <a:ext cx="2330798" cy="738664"/>
            </a:xfrm>
            <a:prstGeom prst="rect">
              <a:avLst/>
            </a:prstGeom>
            <a:solidFill>
              <a:schemeClr val="accent2">
                <a:lumMod val="20000"/>
                <a:lumOff val="80000"/>
              </a:schemeClr>
            </a:solidFill>
            <a:ln w="28575">
              <a:solidFill>
                <a:schemeClr val="tx1"/>
              </a:solidFill>
              <a:miter lim="800000"/>
              <a:headEnd/>
              <a:tailEnd/>
            </a:ln>
            <a:effectLst/>
          </p:spPr>
          <p:txBody>
            <a:bodyPr wrap="square">
              <a:spAutoFit/>
            </a:bodyPr>
            <a:lstStyle/>
            <a:p>
              <a:pPr algn="ctr">
                <a:spcBef>
                  <a:spcPct val="50000"/>
                </a:spcBef>
              </a:pPr>
              <a:r>
                <a:rPr lang="en-GB" sz="1400" b="1" dirty="0" err="1">
                  <a:latin typeface="Arial" charset="0"/>
                </a:rPr>
                <a:t>PhII</a:t>
              </a:r>
              <a:r>
                <a:rPr lang="en-GB" sz="1400" dirty="0">
                  <a:latin typeface="Arial" charset="0"/>
                </a:rPr>
                <a:t> run-in 1</a:t>
              </a:r>
              <a:r>
                <a:rPr lang="en-GB" sz="1400" baseline="30000" dirty="0">
                  <a:latin typeface="Arial" charset="0"/>
                </a:rPr>
                <a:t>st</a:t>
              </a:r>
              <a:r>
                <a:rPr lang="en-GB" sz="1400" dirty="0">
                  <a:latin typeface="Arial" charset="0"/>
                </a:rPr>
                <a:t> line  CRC   (75 pts/arm) 2 doses </a:t>
              </a:r>
              <a:r>
                <a:rPr lang="en-GB" sz="1400" dirty="0" err="1">
                  <a:latin typeface="Arial" charset="0"/>
                </a:rPr>
                <a:t>vs</a:t>
              </a:r>
              <a:r>
                <a:rPr lang="en-GB" sz="1400" dirty="0">
                  <a:latin typeface="Arial" charset="0"/>
                </a:rPr>
                <a:t> </a:t>
              </a:r>
              <a:r>
                <a:rPr lang="en-GB" sz="1400" b="1" dirty="0" err="1"/>
                <a:t>bevacizumab</a:t>
              </a:r>
              <a:endParaRPr lang="en-US" sz="1400" b="1" dirty="0">
                <a:latin typeface="Arial" charset="0"/>
              </a:endParaRPr>
            </a:p>
          </p:txBody>
        </p:sp>
        <p:sp>
          <p:nvSpPr>
            <p:cNvPr id="12" name="Text Box 7"/>
            <p:cNvSpPr txBox="1">
              <a:spLocks noChangeArrowheads="1"/>
            </p:cNvSpPr>
            <p:nvPr/>
          </p:nvSpPr>
          <p:spPr bwMode="auto">
            <a:xfrm>
              <a:off x="3500554" y="2708920"/>
              <a:ext cx="2017712" cy="954107"/>
            </a:xfrm>
            <a:prstGeom prst="rect">
              <a:avLst/>
            </a:prstGeom>
            <a:solidFill>
              <a:schemeClr val="hlink">
                <a:alpha val="50000"/>
              </a:schemeClr>
            </a:solidFill>
            <a:ln w="9525">
              <a:solidFill>
                <a:schemeClr val="tx1"/>
              </a:solidFill>
              <a:prstDash val="dash"/>
              <a:miter lim="800000"/>
              <a:headEnd/>
              <a:tailEnd/>
            </a:ln>
            <a:effectLst/>
          </p:spPr>
          <p:txBody>
            <a:bodyPr>
              <a:spAutoFit/>
            </a:bodyPr>
            <a:lstStyle/>
            <a:p>
              <a:pPr algn="ctr">
                <a:spcBef>
                  <a:spcPct val="50000"/>
                </a:spcBef>
              </a:pPr>
              <a:r>
                <a:rPr lang="en-GB" sz="1400" dirty="0">
                  <a:latin typeface="Arial" charset="0"/>
                </a:rPr>
                <a:t>Continue recruitment, whilst follow for RR ~300 </a:t>
              </a:r>
              <a:r>
                <a:rPr lang="en-GB" sz="1400" dirty="0" err="1">
                  <a:latin typeface="Arial" charset="0"/>
                </a:rPr>
                <a:t>additoinal</a:t>
              </a:r>
              <a:r>
                <a:rPr lang="en-GB" sz="1400" dirty="0">
                  <a:latin typeface="Arial" charset="0"/>
                </a:rPr>
                <a:t> pts</a:t>
              </a:r>
              <a:endParaRPr lang="en-US" sz="1400" dirty="0">
                <a:latin typeface="Arial" charset="0"/>
              </a:endParaRPr>
            </a:p>
          </p:txBody>
        </p:sp>
        <p:sp>
          <p:nvSpPr>
            <p:cNvPr id="14" name="Text Box 9"/>
            <p:cNvSpPr txBox="1">
              <a:spLocks noChangeArrowheads="1"/>
            </p:cNvSpPr>
            <p:nvPr/>
          </p:nvSpPr>
          <p:spPr bwMode="auto">
            <a:xfrm>
              <a:off x="3463925" y="4414292"/>
              <a:ext cx="2095500" cy="393700"/>
            </a:xfrm>
            <a:prstGeom prst="rect">
              <a:avLst/>
            </a:prstGeom>
            <a:solidFill>
              <a:srgbClr val="99CC00"/>
            </a:solidFill>
            <a:ln w="57150" cmpd="thinThick">
              <a:solidFill>
                <a:schemeClr val="tx1"/>
              </a:solidFill>
              <a:miter lim="800000"/>
              <a:headEnd/>
              <a:tailEnd/>
            </a:ln>
            <a:effectLst/>
          </p:spPr>
          <p:txBody>
            <a:bodyPr>
              <a:spAutoFit/>
            </a:bodyPr>
            <a:lstStyle/>
            <a:p>
              <a:pPr algn="ctr">
                <a:spcBef>
                  <a:spcPct val="50000"/>
                </a:spcBef>
              </a:pPr>
              <a:r>
                <a:rPr lang="en-GB" sz="1600">
                  <a:latin typeface="Arial" charset="0"/>
                </a:rPr>
                <a:t>GO/NO GO</a:t>
              </a:r>
              <a:endParaRPr lang="en-US" sz="1600">
                <a:latin typeface="Arial" charset="0"/>
              </a:endParaRPr>
            </a:p>
          </p:txBody>
        </p:sp>
        <p:sp>
          <p:nvSpPr>
            <p:cNvPr id="16" name="Line 11"/>
            <p:cNvSpPr>
              <a:spLocks noChangeShapeType="1"/>
            </p:cNvSpPr>
            <p:nvPr/>
          </p:nvSpPr>
          <p:spPr bwMode="auto">
            <a:xfrm>
              <a:off x="4511675" y="4892129"/>
              <a:ext cx="0" cy="398463"/>
            </a:xfrm>
            <a:prstGeom prst="line">
              <a:avLst/>
            </a:prstGeom>
            <a:noFill/>
            <a:ln w="9525">
              <a:solidFill>
                <a:schemeClr val="tx1"/>
              </a:solidFill>
              <a:round/>
              <a:headEnd/>
              <a:tailEnd type="triangle" w="med" len="med"/>
            </a:ln>
            <a:effectLst/>
          </p:spPr>
          <p:txBody>
            <a:bodyPr/>
            <a:lstStyle/>
            <a:p>
              <a:endParaRPr lang="en-GB"/>
            </a:p>
          </p:txBody>
        </p:sp>
        <p:sp>
          <p:nvSpPr>
            <p:cNvPr id="20" name="Text Box 15"/>
            <p:cNvSpPr txBox="1">
              <a:spLocks noChangeArrowheads="1"/>
            </p:cNvSpPr>
            <p:nvPr/>
          </p:nvSpPr>
          <p:spPr bwMode="auto">
            <a:xfrm>
              <a:off x="4465638" y="4061867"/>
              <a:ext cx="2101850" cy="336550"/>
            </a:xfrm>
            <a:prstGeom prst="rect">
              <a:avLst/>
            </a:prstGeom>
            <a:noFill/>
            <a:ln w="9525">
              <a:noFill/>
              <a:miter lim="800000"/>
              <a:headEnd/>
              <a:tailEnd/>
            </a:ln>
            <a:effectLst/>
          </p:spPr>
          <p:txBody>
            <a:bodyPr wrap="none">
              <a:spAutoFit/>
            </a:bodyPr>
            <a:lstStyle/>
            <a:p>
              <a:r>
                <a:rPr lang="en-GB" sz="1600">
                  <a:latin typeface="Arial" charset="0"/>
                </a:rPr>
                <a:t>Tolerability &amp; RR Info</a:t>
              </a:r>
              <a:endParaRPr lang="en-US" sz="1600">
                <a:latin typeface="Arial" charset="0"/>
              </a:endParaRPr>
            </a:p>
          </p:txBody>
        </p:sp>
        <p:sp>
          <p:nvSpPr>
            <p:cNvPr id="23" name="Text Box 18"/>
            <p:cNvSpPr txBox="1">
              <a:spLocks noChangeArrowheads="1"/>
            </p:cNvSpPr>
            <p:nvPr/>
          </p:nvSpPr>
          <p:spPr bwMode="auto">
            <a:xfrm>
              <a:off x="5843777" y="4660354"/>
              <a:ext cx="748923" cy="369332"/>
            </a:xfrm>
            <a:prstGeom prst="rect">
              <a:avLst/>
            </a:prstGeom>
            <a:noFill/>
            <a:ln w="9525">
              <a:noFill/>
              <a:miter lim="800000"/>
              <a:headEnd/>
              <a:tailEnd/>
            </a:ln>
            <a:effectLst/>
          </p:spPr>
          <p:txBody>
            <a:bodyPr wrap="none">
              <a:spAutoFit/>
            </a:bodyPr>
            <a:lstStyle/>
            <a:p>
              <a:pPr algn="ctr" eaLnBrk="0" hangingPunct="0"/>
              <a:r>
                <a:rPr lang="en-GB" sz="1800" b="1" dirty="0">
                  <a:solidFill>
                    <a:srgbClr val="3366FF"/>
                  </a:solidFill>
                  <a:latin typeface="Arial" charset="0"/>
                </a:rPr>
                <a:t>1Q08</a:t>
              </a:r>
            </a:p>
          </p:txBody>
        </p:sp>
      </p:grpSp>
      <p:grpSp>
        <p:nvGrpSpPr>
          <p:cNvPr id="31" name="Group 30"/>
          <p:cNvGrpSpPr/>
          <p:nvPr/>
        </p:nvGrpSpPr>
        <p:grpSpPr>
          <a:xfrm>
            <a:off x="611560" y="1052736"/>
            <a:ext cx="2941265" cy="3531418"/>
            <a:chOff x="611560" y="1052736"/>
            <a:chExt cx="2941265" cy="3531418"/>
          </a:xfrm>
        </p:grpSpPr>
        <p:grpSp>
          <p:nvGrpSpPr>
            <p:cNvPr id="27" name="Group 26"/>
            <p:cNvGrpSpPr/>
            <p:nvPr/>
          </p:nvGrpSpPr>
          <p:grpSpPr>
            <a:xfrm>
              <a:off x="631825" y="1702842"/>
              <a:ext cx="2921000" cy="2881312"/>
              <a:chOff x="631825" y="1702842"/>
              <a:chExt cx="2921000" cy="2881312"/>
            </a:xfrm>
          </p:grpSpPr>
          <p:sp>
            <p:nvSpPr>
              <p:cNvPr id="13" name="Text Box 8"/>
              <p:cNvSpPr txBox="1">
                <a:spLocks noChangeArrowheads="1"/>
              </p:cNvSpPr>
              <p:nvPr/>
            </p:nvSpPr>
            <p:spPr bwMode="auto">
              <a:xfrm>
                <a:off x="631825" y="1702842"/>
                <a:ext cx="1862138" cy="738664"/>
              </a:xfrm>
              <a:prstGeom prst="rect">
                <a:avLst/>
              </a:prstGeom>
              <a:solidFill>
                <a:srgbClr val="FFFF99"/>
              </a:solidFill>
              <a:ln w="28575">
                <a:solidFill>
                  <a:schemeClr val="tx1"/>
                </a:solidFill>
                <a:miter lim="800000"/>
                <a:headEnd/>
                <a:tailEnd/>
              </a:ln>
              <a:effectLst/>
            </p:spPr>
            <p:txBody>
              <a:bodyPr>
                <a:spAutoFit/>
              </a:bodyPr>
              <a:lstStyle/>
              <a:p>
                <a:pPr algn="ctr">
                  <a:spcBef>
                    <a:spcPct val="50000"/>
                  </a:spcBef>
                </a:pPr>
                <a:r>
                  <a:rPr lang="en-GB" sz="1400" b="1" dirty="0" err="1">
                    <a:latin typeface="Arial" charset="0"/>
                  </a:rPr>
                  <a:t>PhII</a:t>
                </a:r>
                <a:r>
                  <a:rPr lang="en-GB" sz="1400" b="1" dirty="0">
                    <a:latin typeface="Arial" charset="0"/>
                  </a:rPr>
                  <a:t> </a:t>
                </a:r>
                <a:r>
                  <a:rPr lang="en-GB" sz="1400" dirty="0">
                    <a:latin typeface="Arial" charset="0"/>
                  </a:rPr>
                  <a:t>2nd line CRC (67pts/arm) </a:t>
                </a:r>
                <a:r>
                  <a:rPr lang="en-GB" sz="1400" dirty="0"/>
                  <a:t>2 doses </a:t>
                </a:r>
                <a:r>
                  <a:rPr lang="en-GB" sz="1400" dirty="0" err="1"/>
                  <a:t>vs</a:t>
                </a:r>
                <a:r>
                  <a:rPr lang="en-GB" sz="1400" dirty="0"/>
                  <a:t> </a:t>
                </a:r>
                <a:r>
                  <a:rPr lang="en-GB" sz="1400" dirty="0" err="1"/>
                  <a:t>bevacizumab</a:t>
                </a:r>
                <a:endParaRPr lang="en-US" sz="1400" dirty="0">
                  <a:latin typeface="Arial" charset="0"/>
                </a:endParaRPr>
              </a:p>
            </p:txBody>
          </p:sp>
          <p:sp>
            <p:nvSpPr>
              <p:cNvPr id="21" name="Line 16"/>
              <p:cNvSpPr>
                <a:spLocks noChangeShapeType="1"/>
              </p:cNvSpPr>
              <p:nvPr/>
            </p:nvSpPr>
            <p:spPr bwMode="auto">
              <a:xfrm>
                <a:off x="2079625" y="2988717"/>
                <a:ext cx="0" cy="1595437"/>
              </a:xfrm>
              <a:prstGeom prst="line">
                <a:avLst/>
              </a:prstGeom>
              <a:noFill/>
              <a:ln w="9525">
                <a:solidFill>
                  <a:schemeClr val="tx1"/>
                </a:solidFill>
                <a:round/>
                <a:headEnd/>
                <a:tailEnd/>
              </a:ln>
              <a:effectLst/>
            </p:spPr>
            <p:txBody>
              <a:bodyPr/>
              <a:lstStyle/>
              <a:p>
                <a:endParaRPr lang="en-GB"/>
              </a:p>
            </p:txBody>
          </p:sp>
          <p:sp>
            <p:nvSpPr>
              <p:cNvPr id="22" name="Text Box 17"/>
              <p:cNvSpPr txBox="1">
                <a:spLocks noChangeArrowheads="1"/>
              </p:cNvSpPr>
              <p:nvPr/>
            </p:nvSpPr>
            <p:spPr bwMode="auto">
              <a:xfrm>
                <a:off x="2371725" y="3747542"/>
                <a:ext cx="1181100" cy="825500"/>
              </a:xfrm>
              <a:prstGeom prst="rect">
                <a:avLst/>
              </a:prstGeom>
              <a:noFill/>
              <a:ln w="9525">
                <a:noFill/>
                <a:miter lim="800000"/>
                <a:headEnd/>
                <a:tailEnd/>
              </a:ln>
              <a:effectLst/>
            </p:spPr>
            <p:txBody>
              <a:bodyPr>
                <a:spAutoFit/>
              </a:bodyPr>
              <a:lstStyle/>
              <a:p>
                <a:pPr>
                  <a:spcBef>
                    <a:spcPct val="50000"/>
                  </a:spcBef>
                </a:pPr>
                <a:r>
                  <a:rPr lang="en-GB" sz="1600">
                    <a:latin typeface="Arial" charset="0"/>
                  </a:rPr>
                  <a:t>PFS Efficacy Data</a:t>
                </a:r>
                <a:endParaRPr lang="en-US" sz="1600">
                  <a:latin typeface="Arial" charset="0"/>
                </a:endParaRPr>
              </a:p>
            </p:txBody>
          </p:sp>
          <p:sp>
            <p:nvSpPr>
              <p:cNvPr id="25" name="Line 20"/>
              <p:cNvSpPr>
                <a:spLocks noChangeShapeType="1"/>
              </p:cNvSpPr>
              <p:nvPr/>
            </p:nvSpPr>
            <p:spPr bwMode="auto">
              <a:xfrm>
                <a:off x="2076450" y="4580979"/>
                <a:ext cx="1390650" cy="0"/>
              </a:xfrm>
              <a:prstGeom prst="line">
                <a:avLst/>
              </a:prstGeom>
              <a:noFill/>
              <a:ln w="9525">
                <a:solidFill>
                  <a:schemeClr val="tx1"/>
                </a:solidFill>
                <a:round/>
                <a:headEnd/>
                <a:tailEnd type="triangle" w="med" len="med"/>
              </a:ln>
              <a:effectLst/>
            </p:spPr>
            <p:txBody>
              <a:bodyPr wrap="none"/>
              <a:lstStyle/>
              <a:p>
                <a:endParaRPr lang="en-GB"/>
              </a:p>
            </p:txBody>
          </p:sp>
        </p:grpSp>
        <p:sp>
          <p:nvSpPr>
            <p:cNvPr id="28" name="Text Box 8"/>
            <p:cNvSpPr txBox="1">
              <a:spLocks noChangeArrowheads="1"/>
            </p:cNvSpPr>
            <p:nvPr/>
          </p:nvSpPr>
          <p:spPr bwMode="auto">
            <a:xfrm>
              <a:off x="611560" y="1052736"/>
              <a:ext cx="1862138" cy="307777"/>
            </a:xfrm>
            <a:prstGeom prst="rect">
              <a:avLst/>
            </a:prstGeom>
            <a:solidFill>
              <a:schemeClr val="bg1"/>
            </a:solidFill>
            <a:ln w="28575">
              <a:solidFill>
                <a:schemeClr val="tx1"/>
              </a:solidFill>
              <a:miter lim="800000"/>
              <a:headEnd/>
              <a:tailEnd/>
            </a:ln>
            <a:effectLst/>
          </p:spPr>
          <p:txBody>
            <a:bodyPr>
              <a:spAutoFit/>
            </a:bodyPr>
            <a:lstStyle/>
            <a:p>
              <a:pPr algn="ctr">
                <a:spcBef>
                  <a:spcPct val="50000"/>
                </a:spcBef>
              </a:pPr>
              <a:r>
                <a:rPr lang="en-GB" sz="1400" b="1" dirty="0">
                  <a:latin typeface="Arial" charset="0"/>
                </a:rPr>
                <a:t>2</a:t>
              </a:r>
              <a:r>
                <a:rPr lang="en-GB" sz="1400" b="1" baseline="30000" dirty="0">
                  <a:latin typeface="Arial" charset="0"/>
                </a:rPr>
                <a:t>nd</a:t>
              </a:r>
              <a:r>
                <a:rPr lang="en-GB" sz="1400" b="1" dirty="0">
                  <a:latin typeface="Arial" charset="0"/>
                </a:rPr>
                <a:t>-line PII trial</a:t>
              </a:r>
              <a:endParaRPr lang="en-US" sz="1400" dirty="0">
                <a:latin typeface="Arial" charset="0"/>
              </a:endParaRPr>
            </a:p>
          </p:txBody>
        </p:sp>
      </p:grpSp>
      <p:grpSp>
        <p:nvGrpSpPr>
          <p:cNvPr id="32" name="Group 31"/>
          <p:cNvGrpSpPr/>
          <p:nvPr/>
        </p:nvGrpSpPr>
        <p:grpSpPr>
          <a:xfrm>
            <a:off x="6876256" y="1052736"/>
            <a:ext cx="1872208" cy="5408156"/>
            <a:chOff x="6876256" y="1052736"/>
            <a:chExt cx="1872208" cy="5408156"/>
          </a:xfrm>
        </p:grpSpPr>
        <p:sp>
          <p:nvSpPr>
            <p:cNvPr id="24" name="Text Box 19"/>
            <p:cNvSpPr txBox="1">
              <a:spLocks noChangeArrowheads="1"/>
            </p:cNvSpPr>
            <p:nvPr/>
          </p:nvSpPr>
          <p:spPr bwMode="auto">
            <a:xfrm>
              <a:off x="6876256" y="1628800"/>
              <a:ext cx="1728192" cy="4832092"/>
            </a:xfrm>
            <a:prstGeom prst="rect">
              <a:avLst/>
            </a:prstGeom>
            <a:solidFill>
              <a:srgbClr val="CCFFFF"/>
            </a:solidFill>
            <a:ln w="19050">
              <a:solidFill>
                <a:schemeClr val="tx1"/>
              </a:solidFill>
              <a:miter lim="800000"/>
              <a:headEnd/>
              <a:tailEnd/>
            </a:ln>
            <a:effectLst/>
          </p:spPr>
          <p:txBody>
            <a:bodyPr wrap="square">
              <a:spAutoFit/>
            </a:bodyPr>
            <a:lstStyle/>
            <a:p>
              <a:pPr algn="ctr" eaLnBrk="0" hangingPunct="0">
                <a:spcBef>
                  <a:spcPct val="50000"/>
                </a:spcBef>
              </a:pPr>
              <a:r>
                <a:rPr lang="en-GB" sz="1400" dirty="0">
                  <a:solidFill>
                    <a:schemeClr val="tx2"/>
                  </a:solidFill>
                  <a:latin typeface="Arial" charset="0"/>
                </a:rPr>
                <a:t>PIII 1st line CRC (350 pts per arm) </a:t>
              </a:r>
              <a:r>
                <a:rPr lang="en-GB" sz="1400" dirty="0">
                  <a:solidFill>
                    <a:schemeClr val="tx2"/>
                  </a:solidFill>
                </a:rPr>
                <a:t>2 doses </a:t>
              </a:r>
              <a:r>
                <a:rPr lang="en-GB" sz="1400" dirty="0" err="1">
                  <a:solidFill>
                    <a:schemeClr val="tx2"/>
                  </a:solidFill>
                </a:rPr>
                <a:t>vs</a:t>
              </a:r>
              <a:r>
                <a:rPr lang="en-GB" sz="1400" dirty="0">
                  <a:solidFill>
                    <a:schemeClr val="tx2"/>
                  </a:solidFill>
                </a:rPr>
                <a:t>    </a:t>
              </a:r>
              <a:r>
                <a:rPr lang="en-GB" sz="1400" dirty="0">
                  <a:solidFill>
                    <a:schemeClr val="tx2"/>
                  </a:solidFill>
                  <a:latin typeface="Arial" charset="0"/>
                </a:rPr>
                <a:t>placebo</a:t>
              </a:r>
            </a:p>
            <a:p>
              <a:pPr algn="ctr" eaLnBrk="0" hangingPunct="0">
                <a:spcBef>
                  <a:spcPct val="50000"/>
                </a:spcBef>
              </a:pPr>
              <a:endParaRPr lang="en-GB" sz="1400" dirty="0">
                <a:solidFill>
                  <a:schemeClr val="tx2"/>
                </a:solidFill>
              </a:endParaRPr>
            </a:p>
            <a:p>
              <a:pPr algn="ctr" eaLnBrk="0" hangingPunct="0">
                <a:spcBef>
                  <a:spcPct val="50000"/>
                </a:spcBef>
              </a:pPr>
              <a:endParaRPr lang="en-GB" sz="1400" dirty="0">
                <a:solidFill>
                  <a:schemeClr val="tx2"/>
                </a:solidFill>
                <a:latin typeface="Arial" charset="0"/>
              </a:endParaRPr>
            </a:p>
            <a:p>
              <a:pPr algn="ctr" eaLnBrk="0" hangingPunct="0">
                <a:spcBef>
                  <a:spcPct val="50000"/>
                </a:spcBef>
              </a:pPr>
              <a:endParaRPr lang="en-GB" sz="1400" dirty="0">
                <a:solidFill>
                  <a:schemeClr val="tx2"/>
                </a:solidFill>
              </a:endParaRPr>
            </a:p>
            <a:p>
              <a:pPr algn="ctr" eaLnBrk="0" hangingPunct="0">
                <a:spcBef>
                  <a:spcPct val="50000"/>
                </a:spcBef>
              </a:pPr>
              <a:endParaRPr lang="en-GB" sz="1400" dirty="0">
                <a:solidFill>
                  <a:schemeClr val="tx2"/>
                </a:solidFill>
                <a:latin typeface="Arial" charset="0"/>
              </a:endParaRPr>
            </a:p>
            <a:p>
              <a:pPr algn="ctr" eaLnBrk="0" hangingPunct="0">
                <a:spcBef>
                  <a:spcPct val="50000"/>
                </a:spcBef>
              </a:pPr>
              <a:endParaRPr lang="en-GB" sz="1400" dirty="0">
                <a:solidFill>
                  <a:schemeClr val="tx2"/>
                </a:solidFill>
              </a:endParaRPr>
            </a:p>
            <a:p>
              <a:pPr algn="ctr" eaLnBrk="0" hangingPunct="0">
                <a:spcBef>
                  <a:spcPct val="50000"/>
                </a:spcBef>
              </a:pPr>
              <a:endParaRPr lang="en-GB" sz="1400" dirty="0">
                <a:solidFill>
                  <a:schemeClr val="tx2"/>
                </a:solidFill>
                <a:latin typeface="Arial" charset="0"/>
              </a:endParaRPr>
            </a:p>
            <a:p>
              <a:pPr algn="ctr" eaLnBrk="0" hangingPunct="0">
                <a:spcBef>
                  <a:spcPct val="50000"/>
                </a:spcBef>
              </a:pPr>
              <a:endParaRPr lang="en-GB" sz="1400" dirty="0">
                <a:solidFill>
                  <a:schemeClr val="tx2"/>
                </a:solidFill>
              </a:endParaRPr>
            </a:p>
            <a:p>
              <a:pPr algn="ctr" eaLnBrk="0" hangingPunct="0">
                <a:spcBef>
                  <a:spcPct val="50000"/>
                </a:spcBef>
              </a:pPr>
              <a:endParaRPr lang="en-GB" sz="1400" dirty="0">
                <a:solidFill>
                  <a:schemeClr val="tx2"/>
                </a:solidFill>
                <a:latin typeface="Arial" charset="0"/>
              </a:endParaRPr>
            </a:p>
            <a:p>
              <a:pPr algn="ctr" eaLnBrk="0" hangingPunct="0">
                <a:spcBef>
                  <a:spcPct val="50000"/>
                </a:spcBef>
              </a:pPr>
              <a:endParaRPr lang="en-GB" sz="1400" dirty="0">
                <a:solidFill>
                  <a:schemeClr val="tx2"/>
                </a:solidFill>
              </a:endParaRPr>
            </a:p>
            <a:p>
              <a:pPr algn="ctr" eaLnBrk="0" hangingPunct="0">
                <a:spcBef>
                  <a:spcPct val="50000"/>
                </a:spcBef>
              </a:pPr>
              <a:endParaRPr lang="en-GB" sz="1400" dirty="0">
                <a:solidFill>
                  <a:schemeClr val="tx2"/>
                </a:solidFill>
                <a:latin typeface="Arial" charset="0"/>
              </a:endParaRPr>
            </a:p>
            <a:p>
              <a:pPr algn="ctr" eaLnBrk="0" hangingPunct="0">
                <a:spcBef>
                  <a:spcPct val="50000"/>
                </a:spcBef>
              </a:pPr>
              <a:endParaRPr lang="en-GB" sz="1400" dirty="0">
                <a:solidFill>
                  <a:schemeClr val="tx2"/>
                </a:solidFill>
                <a:latin typeface="Arial" charset="0"/>
              </a:endParaRPr>
            </a:p>
            <a:p>
              <a:pPr eaLnBrk="0" hangingPunct="0">
                <a:spcBef>
                  <a:spcPct val="50000"/>
                </a:spcBef>
              </a:pPr>
              <a:r>
                <a:rPr lang="en-GB" sz="1400" dirty="0">
                  <a:solidFill>
                    <a:schemeClr val="tx2"/>
                  </a:solidFill>
                  <a:latin typeface="Arial" charset="0"/>
                </a:rPr>
                <a:t>                            </a:t>
              </a:r>
            </a:p>
          </p:txBody>
        </p:sp>
        <p:sp>
          <p:nvSpPr>
            <p:cNvPr id="30" name="Text Box 8"/>
            <p:cNvSpPr txBox="1">
              <a:spLocks noChangeArrowheads="1"/>
            </p:cNvSpPr>
            <p:nvPr/>
          </p:nvSpPr>
          <p:spPr bwMode="auto">
            <a:xfrm>
              <a:off x="6886326" y="1052736"/>
              <a:ext cx="1862138" cy="307777"/>
            </a:xfrm>
            <a:prstGeom prst="rect">
              <a:avLst/>
            </a:prstGeom>
            <a:solidFill>
              <a:schemeClr val="bg1"/>
            </a:solidFill>
            <a:ln w="28575">
              <a:solidFill>
                <a:schemeClr val="tx1"/>
              </a:solidFill>
              <a:miter lim="800000"/>
              <a:headEnd/>
              <a:tailEnd/>
            </a:ln>
            <a:effectLst/>
          </p:spPr>
          <p:txBody>
            <a:bodyPr>
              <a:spAutoFit/>
            </a:bodyPr>
            <a:lstStyle/>
            <a:p>
              <a:pPr algn="ctr">
                <a:spcBef>
                  <a:spcPct val="50000"/>
                </a:spcBef>
              </a:pPr>
              <a:r>
                <a:rPr lang="en-GB" sz="1400" b="1" dirty="0">
                  <a:latin typeface="Arial" charset="0"/>
                </a:rPr>
                <a:t>Placebo PIII trial</a:t>
              </a:r>
              <a:endParaRPr lang="en-US" sz="1400" dirty="0">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4"/>
          <p:cNvSpPr>
            <a:spLocks noGrp="1" noChangeArrowheads="1"/>
          </p:cNvSpPr>
          <p:nvPr>
            <p:ph type="title"/>
          </p:nvPr>
        </p:nvSpPr>
        <p:spPr/>
        <p:txBody>
          <a:bodyPr/>
          <a:lstStyle/>
          <a:p>
            <a:pPr eaLnBrk="1" hangingPunct="1"/>
            <a:r>
              <a:rPr lang="en-GB" dirty="0"/>
              <a:t>Adaptive study design</a:t>
            </a:r>
          </a:p>
        </p:txBody>
      </p:sp>
      <p:sp>
        <p:nvSpPr>
          <p:cNvPr id="8195" name="Rectangle 25"/>
          <p:cNvSpPr>
            <a:spLocks noGrp="1" noChangeArrowheads="1"/>
          </p:cNvSpPr>
          <p:nvPr>
            <p:ph type="body" idx="1"/>
          </p:nvPr>
        </p:nvSpPr>
        <p:spPr>
          <a:xfrm>
            <a:off x="496888" y="4692650"/>
            <a:ext cx="6602412" cy="1544662"/>
          </a:xfrm>
          <a:ln w="28575">
            <a:solidFill>
              <a:schemeClr val="tx1"/>
            </a:solidFill>
          </a:ln>
        </p:spPr>
        <p:txBody>
          <a:bodyPr>
            <a:normAutofit fontScale="92500" lnSpcReduction="10000"/>
          </a:bodyPr>
          <a:lstStyle/>
          <a:p>
            <a:pPr eaLnBrk="1" hangingPunct="1">
              <a:lnSpc>
                <a:spcPct val="90000"/>
              </a:lnSpc>
              <a:spcBef>
                <a:spcPct val="20000"/>
              </a:spcBef>
            </a:pPr>
            <a:r>
              <a:rPr lang="en-US" sz="1800" dirty="0"/>
              <a:t>1° endpoint: PFS – non-inferiority if superiority not achieved</a:t>
            </a:r>
          </a:p>
          <a:p>
            <a:pPr lvl="1">
              <a:lnSpc>
                <a:spcPct val="90000"/>
              </a:lnSpc>
              <a:spcBef>
                <a:spcPct val="20000"/>
              </a:spcBef>
            </a:pPr>
            <a:r>
              <a:rPr lang="en-US" dirty="0"/>
              <a:t>90% power for superiority if true HR =0.8, including PII patients from selected arms</a:t>
            </a:r>
          </a:p>
          <a:p>
            <a:pPr lvl="1">
              <a:lnSpc>
                <a:spcPct val="90000"/>
              </a:lnSpc>
              <a:spcBef>
                <a:spcPct val="20000"/>
              </a:spcBef>
            </a:pPr>
            <a:r>
              <a:rPr lang="en-US" dirty="0"/>
              <a:t>Non-inferiority achieved if upper 2-sided 95% C.L &lt; 1.2</a:t>
            </a:r>
          </a:p>
          <a:p>
            <a:pPr eaLnBrk="1" hangingPunct="1">
              <a:lnSpc>
                <a:spcPct val="90000"/>
              </a:lnSpc>
              <a:spcBef>
                <a:spcPct val="20000"/>
              </a:spcBef>
            </a:pPr>
            <a:endParaRPr lang="en-US" sz="1800" dirty="0"/>
          </a:p>
          <a:p>
            <a:pPr eaLnBrk="1" hangingPunct="1">
              <a:lnSpc>
                <a:spcPct val="90000"/>
              </a:lnSpc>
              <a:spcBef>
                <a:spcPct val="20000"/>
              </a:spcBef>
            </a:pPr>
            <a:r>
              <a:rPr lang="en-US" sz="1800" dirty="0"/>
              <a:t>2° endpoints: OS, ORR, </a:t>
            </a:r>
            <a:r>
              <a:rPr lang="en-US" sz="1800" dirty="0" err="1"/>
              <a:t>DoR</a:t>
            </a:r>
            <a:r>
              <a:rPr lang="en-US" sz="1800" dirty="0"/>
              <a:t>, </a:t>
            </a:r>
            <a:r>
              <a:rPr lang="en-US" sz="1800" dirty="0" err="1"/>
              <a:t>QoL</a:t>
            </a:r>
            <a:r>
              <a:rPr lang="en-US" sz="1800" dirty="0"/>
              <a:t>, safety/tolerability</a:t>
            </a:r>
          </a:p>
          <a:p>
            <a:pPr eaLnBrk="1" hangingPunct="1">
              <a:lnSpc>
                <a:spcPct val="90000"/>
              </a:lnSpc>
              <a:spcBef>
                <a:spcPct val="20000"/>
              </a:spcBef>
            </a:pPr>
            <a:endParaRPr lang="en-US" sz="1800" dirty="0"/>
          </a:p>
        </p:txBody>
      </p:sp>
      <p:sp>
        <p:nvSpPr>
          <p:cNvPr id="8196" name="Text Box 25"/>
          <p:cNvSpPr txBox="1">
            <a:spLocks noChangeArrowheads="1"/>
          </p:cNvSpPr>
          <p:nvPr/>
        </p:nvSpPr>
        <p:spPr bwMode="auto">
          <a:xfrm>
            <a:off x="225425" y="6500813"/>
            <a:ext cx="8339138" cy="244475"/>
          </a:xfrm>
          <a:prstGeom prst="rect">
            <a:avLst/>
          </a:prstGeom>
          <a:noFill/>
          <a:ln w="9525">
            <a:noFill/>
            <a:miter lim="800000"/>
            <a:headEnd/>
            <a:tailEnd/>
          </a:ln>
        </p:spPr>
        <p:txBody>
          <a:bodyPr>
            <a:spAutoFit/>
          </a:bodyPr>
          <a:lstStyle/>
          <a:p>
            <a:pPr algn="l" eaLnBrk="1" hangingPunct="1"/>
            <a:r>
              <a:rPr lang="en-GB" sz="1000" b="0"/>
              <a:t>DoR, duration of response; ORR, overall response rate; OS, overall survival; PFS, progression-free survival; QoL, quality of life</a:t>
            </a:r>
          </a:p>
        </p:txBody>
      </p:sp>
      <p:sp>
        <p:nvSpPr>
          <p:cNvPr id="8197" name="Rectangle 2"/>
          <p:cNvSpPr>
            <a:spLocks noChangeArrowheads="1"/>
          </p:cNvSpPr>
          <p:nvPr/>
        </p:nvSpPr>
        <p:spPr bwMode="auto">
          <a:xfrm>
            <a:off x="1646238" y="3668713"/>
            <a:ext cx="2322512" cy="609600"/>
          </a:xfrm>
          <a:prstGeom prst="rect">
            <a:avLst/>
          </a:prstGeom>
          <a:solidFill>
            <a:schemeClr val="tx2">
              <a:lumMod val="40000"/>
              <a:lumOff val="60000"/>
            </a:schemeClr>
          </a:solidFill>
          <a:ln w="28575" algn="ctr">
            <a:solidFill>
              <a:schemeClr val="tx2"/>
            </a:solidFill>
            <a:miter lim="800000"/>
            <a:headEnd/>
            <a:tailEnd/>
          </a:ln>
        </p:spPr>
        <p:txBody>
          <a:bodyPr>
            <a:spAutoFit/>
          </a:bodyPr>
          <a:lstStyle/>
          <a:p>
            <a:pPr eaLnBrk="1" hangingPunct="1"/>
            <a:r>
              <a:rPr lang="en-US" sz="1600" dirty="0">
                <a:solidFill>
                  <a:srgbClr val="000000"/>
                </a:solidFill>
              </a:rPr>
              <a:t>mFOLFOX6 +     </a:t>
            </a:r>
            <a:r>
              <a:rPr lang="en-US" sz="1600" dirty="0" err="1">
                <a:solidFill>
                  <a:srgbClr val="000000"/>
                </a:solidFill>
              </a:rPr>
              <a:t>bevacizumab</a:t>
            </a:r>
            <a:r>
              <a:rPr lang="en-US" sz="1600" dirty="0">
                <a:solidFill>
                  <a:srgbClr val="000000"/>
                </a:solidFill>
              </a:rPr>
              <a:t> 5 mg/kg      </a:t>
            </a:r>
          </a:p>
        </p:txBody>
      </p:sp>
      <p:sp>
        <p:nvSpPr>
          <p:cNvPr id="8198" name="Text Box 15"/>
          <p:cNvSpPr txBox="1">
            <a:spLocks noChangeArrowheads="1"/>
          </p:cNvSpPr>
          <p:nvPr/>
        </p:nvSpPr>
        <p:spPr bwMode="auto">
          <a:xfrm>
            <a:off x="4151313" y="2446338"/>
            <a:ext cx="890587" cy="523875"/>
          </a:xfrm>
          <a:prstGeom prst="rect">
            <a:avLst/>
          </a:prstGeom>
          <a:noFill/>
          <a:ln w="9525">
            <a:noFill/>
            <a:miter lim="800000"/>
            <a:headEnd/>
            <a:tailEnd/>
          </a:ln>
        </p:spPr>
        <p:txBody>
          <a:bodyPr wrap="none">
            <a:spAutoFit/>
          </a:bodyPr>
          <a:lstStyle/>
          <a:p>
            <a:pPr algn="l"/>
            <a:r>
              <a:rPr lang="en-GB" sz="1400" b="0"/>
              <a:t>Dose </a:t>
            </a:r>
          </a:p>
          <a:p>
            <a:pPr algn="l"/>
            <a:r>
              <a:rPr lang="en-GB" sz="1400" b="0"/>
              <a:t>selection</a:t>
            </a:r>
          </a:p>
        </p:txBody>
      </p:sp>
      <p:sp>
        <p:nvSpPr>
          <p:cNvPr id="8199" name="Text Box 16"/>
          <p:cNvSpPr txBox="1">
            <a:spLocks noChangeArrowheads="1"/>
          </p:cNvSpPr>
          <p:nvPr/>
        </p:nvSpPr>
        <p:spPr bwMode="auto">
          <a:xfrm>
            <a:off x="1833563" y="1130300"/>
            <a:ext cx="1828800" cy="581025"/>
          </a:xfrm>
          <a:prstGeom prst="rect">
            <a:avLst/>
          </a:prstGeom>
          <a:noFill/>
          <a:ln w="9525">
            <a:noFill/>
            <a:miter lim="800000"/>
            <a:headEnd/>
            <a:tailEnd/>
          </a:ln>
        </p:spPr>
        <p:txBody>
          <a:bodyPr>
            <a:spAutoFit/>
          </a:bodyPr>
          <a:lstStyle/>
          <a:p>
            <a:r>
              <a:rPr lang="en-GB" sz="1600"/>
              <a:t>Phase II </a:t>
            </a:r>
          </a:p>
          <a:p>
            <a:r>
              <a:rPr lang="en-GB" sz="1600"/>
              <a:t>N=225</a:t>
            </a:r>
          </a:p>
        </p:txBody>
      </p:sp>
      <p:sp>
        <p:nvSpPr>
          <p:cNvPr id="8200" name="Rectangle 21"/>
          <p:cNvSpPr>
            <a:spLocks noChangeArrowheads="1"/>
          </p:cNvSpPr>
          <p:nvPr/>
        </p:nvSpPr>
        <p:spPr bwMode="auto">
          <a:xfrm>
            <a:off x="1647825" y="2017713"/>
            <a:ext cx="2316163" cy="609600"/>
          </a:xfrm>
          <a:prstGeom prst="rect">
            <a:avLst/>
          </a:prstGeom>
          <a:solidFill>
            <a:schemeClr val="tx2">
              <a:lumMod val="40000"/>
              <a:lumOff val="60000"/>
            </a:schemeClr>
          </a:solidFill>
          <a:ln w="28575">
            <a:solidFill>
              <a:schemeClr val="tx2"/>
            </a:solidFill>
            <a:miter lim="800000"/>
            <a:headEnd/>
            <a:tailEnd/>
          </a:ln>
        </p:spPr>
        <p:txBody>
          <a:bodyPr>
            <a:spAutoFit/>
          </a:bodyPr>
          <a:lstStyle/>
          <a:p>
            <a:pPr eaLnBrk="1" hangingPunct="1"/>
            <a:r>
              <a:rPr lang="en-US" sz="1600">
                <a:solidFill>
                  <a:srgbClr val="000000"/>
                </a:solidFill>
              </a:rPr>
              <a:t>mFOLFOX6 + </a:t>
            </a:r>
          </a:p>
          <a:p>
            <a:pPr eaLnBrk="1" hangingPunct="1"/>
            <a:r>
              <a:rPr lang="en-US" sz="1600">
                <a:solidFill>
                  <a:srgbClr val="000000"/>
                </a:solidFill>
              </a:rPr>
              <a:t>cediranib 30 mg</a:t>
            </a:r>
            <a:endParaRPr lang="en-GB" sz="1600">
              <a:solidFill>
                <a:srgbClr val="000000"/>
              </a:solidFill>
            </a:endParaRPr>
          </a:p>
        </p:txBody>
      </p:sp>
      <p:sp>
        <p:nvSpPr>
          <p:cNvPr id="8201" name="Rectangle 22"/>
          <p:cNvSpPr>
            <a:spLocks noChangeArrowheads="1"/>
          </p:cNvSpPr>
          <p:nvPr/>
        </p:nvSpPr>
        <p:spPr bwMode="auto">
          <a:xfrm>
            <a:off x="1647825" y="2838450"/>
            <a:ext cx="2316163" cy="609600"/>
          </a:xfrm>
          <a:prstGeom prst="rect">
            <a:avLst/>
          </a:prstGeom>
          <a:solidFill>
            <a:schemeClr val="tx2">
              <a:lumMod val="40000"/>
              <a:lumOff val="60000"/>
            </a:schemeClr>
          </a:solidFill>
          <a:ln w="28575" algn="ctr">
            <a:solidFill>
              <a:schemeClr val="tx2"/>
            </a:solidFill>
            <a:miter lim="800000"/>
            <a:headEnd/>
            <a:tailEnd/>
          </a:ln>
        </p:spPr>
        <p:txBody>
          <a:bodyPr>
            <a:spAutoFit/>
          </a:bodyPr>
          <a:lstStyle/>
          <a:p>
            <a:pPr eaLnBrk="1" hangingPunct="1"/>
            <a:r>
              <a:rPr lang="en-US" sz="1600">
                <a:solidFill>
                  <a:srgbClr val="000000"/>
                </a:solidFill>
              </a:rPr>
              <a:t>mFOLFOX6 + </a:t>
            </a:r>
          </a:p>
          <a:p>
            <a:pPr eaLnBrk="1" hangingPunct="1"/>
            <a:r>
              <a:rPr lang="en-US" sz="1600">
                <a:solidFill>
                  <a:srgbClr val="000000"/>
                </a:solidFill>
              </a:rPr>
              <a:t>cediranib 20 mg</a:t>
            </a:r>
            <a:endParaRPr lang="en-GB" sz="1600">
              <a:solidFill>
                <a:srgbClr val="000000"/>
              </a:solidFill>
            </a:endParaRPr>
          </a:p>
        </p:txBody>
      </p:sp>
      <p:sp>
        <p:nvSpPr>
          <p:cNvPr id="8202" name="Text Box 16"/>
          <p:cNvSpPr txBox="1">
            <a:spLocks noChangeArrowheads="1"/>
          </p:cNvSpPr>
          <p:nvPr/>
        </p:nvSpPr>
        <p:spPr bwMode="auto">
          <a:xfrm>
            <a:off x="6081713" y="1157288"/>
            <a:ext cx="2622550" cy="825500"/>
          </a:xfrm>
          <a:prstGeom prst="rect">
            <a:avLst/>
          </a:prstGeom>
          <a:noFill/>
          <a:ln w="9525">
            <a:noFill/>
            <a:miter lim="800000"/>
            <a:headEnd/>
            <a:tailEnd/>
          </a:ln>
        </p:spPr>
        <p:txBody>
          <a:bodyPr>
            <a:spAutoFit/>
          </a:bodyPr>
          <a:lstStyle/>
          <a:p>
            <a:r>
              <a:rPr lang="en-GB" sz="1600" dirty="0"/>
              <a:t>Phase III </a:t>
            </a:r>
          </a:p>
          <a:p>
            <a:r>
              <a:rPr lang="en-GB" sz="1600" dirty="0"/>
              <a:t>N=1422 including patients from Phase II</a:t>
            </a:r>
          </a:p>
        </p:txBody>
      </p:sp>
      <p:sp>
        <p:nvSpPr>
          <p:cNvPr id="8203" name="AutoShape 24"/>
          <p:cNvSpPr>
            <a:spLocks/>
          </p:cNvSpPr>
          <p:nvPr/>
        </p:nvSpPr>
        <p:spPr bwMode="auto">
          <a:xfrm>
            <a:off x="4022725" y="1989138"/>
            <a:ext cx="198438" cy="1447800"/>
          </a:xfrm>
          <a:prstGeom prst="rightBrace">
            <a:avLst>
              <a:gd name="adj1" fmla="val 60800"/>
              <a:gd name="adj2" fmla="val 50000"/>
            </a:avLst>
          </a:prstGeom>
          <a:noFill/>
          <a:ln w="28575">
            <a:solidFill>
              <a:schemeClr val="tx1"/>
            </a:solidFill>
            <a:round/>
            <a:headEnd/>
            <a:tailEnd/>
          </a:ln>
        </p:spPr>
        <p:txBody>
          <a:bodyPr wrap="none" anchor="ctr"/>
          <a:lstStyle/>
          <a:p>
            <a:pPr algn="l" eaLnBrk="1" hangingPunct="1"/>
            <a:endParaRPr lang="en-US" sz="2400" b="0"/>
          </a:p>
        </p:txBody>
      </p:sp>
      <p:sp>
        <p:nvSpPr>
          <p:cNvPr id="8204" name="Line 3"/>
          <p:cNvSpPr>
            <a:spLocks noChangeShapeType="1"/>
          </p:cNvSpPr>
          <p:nvPr/>
        </p:nvSpPr>
        <p:spPr bwMode="auto">
          <a:xfrm flipV="1">
            <a:off x="752475" y="2314575"/>
            <a:ext cx="814388" cy="820738"/>
          </a:xfrm>
          <a:prstGeom prst="line">
            <a:avLst/>
          </a:prstGeom>
          <a:noFill/>
          <a:ln w="28575">
            <a:solidFill>
              <a:schemeClr val="tx1"/>
            </a:solidFill>
            <a:round/>
            <a:headEnd type="none" w="sm" len="sm"/>
            <a:tailEnd type="stealth" w="med" len="lg"/>
          </a:ln>
        </p:spPr>
        <p:txBody>
          <a:bodyPr/>
          <a:lstStyle/>
          <a:p>
            <a:endParaRPr lang="en-GB"/>
          </a:p>
        </p:txBody>
      </p:sp>
      <p:sp>
        <p:nvSpPr>
          <p:cNvPr id="8205" name="Line 10"/>
          <p:cNvSpPr>
            <a:spLocks noChangeShapeType="1"/>
          </p:cNvSpPr>
          <p:nvPr/>
        </p:nvSpPr>
        <p:spPr bwMode="auto">
          <a:xfrm>
            <a:off x="752475" y="3160713"/>
            <a:ext cx="854075" cy="9525"/>
          </a:xfrm>
          <a:prstGeom prst="line">
            <a:avLst/>
          </a:prstGeom>
          <a:noFill/>
          <a:ln w="28575">
            <a:solidFill>
              <a:schemeClr val="tx1"/>
            </a:solidFill>
            <a:round/>
            <a:headEnd type="none" w="sm" len="sm"/>
            <a:tailEnd type="stealth" w="med" len="lg"/>
          </a:ln>
        </p:spPr>
        <p:txBody>
          <a:bodyPr/>
          <a:lstStyle/>
          <a:p>
            <a:endParaRPr lang="en-GB"/>
          </a:p>
        </p:txBody>
      </p:sp>
      <p:sp>
        <p:nvSpPr>
          <p:cNvPr id="8206" name="Line 3"/>
          <p:cNvSpPr>
            <a:spLocks noChangeShapeType="1"/>
          </p:cNvSpPr>
          <p:nvPr/>
        </p:nvSpPr>
        <p:spPr bwMode="auto">
          <a:xfrm>
            <a:off x="760413" y="3175000"/>
            <a:ext cx="814387" cy="830263"/>
          </a:xfrm>
          <a:prstGeom prst="line">
            <a:avLst/>
          </a:prstGeom>
          <a:noFill/>
          <a:ln w="28575">
            <a:solidFill>
              <a:schemeClr val="tx1"/>
            </a:solidFill>
            <a:round/>
            <a:headEnd type="none" w="sm" len="sm"/>
            <a:tailEnd type="stealth" w="med" len="lg"/>
          </a:ln>
        </p:spPr>
        <p:txBody>
          <a:bodyPr/>
          <a:lstStyle/>
          <a:p>
            <a:endParaRPr lang="en-GB"/>
          </a:p>
        </p:txBody>
      </p:sp>
      <p:sp>
        <p:nvSpPr>
          <p:cNvPr id="8207" name="Rectangle 27"/>
          <p:cNvSpPr>
            <a:spLocks noChangeArrowheads="1"/>
          </p:cNvSpPr>
          <p:nvPr/>
        </p:nvSpPr>
        <p:spPr bwMode="auto">
          <a:xfrm>
            <a:off x="6134100" y="2103438"/>
            <a:ext cx="2495550" cy="609600"/>
          </a:xfrm>
          <a:prstGeom prst="rect">
            <a:avLst/>
          </a:prstGeom>
          <a:solidFill>
            <a:schemeClr val="tx2">
              <a:lumMod val="40000"/>
              <a:lumOff val="60000"/>
            </a:schemeClr>
          </a:solidFill>
          <a:ln w="28575" algn="ctr">
            <a:solidFill>
              <a:schemeClr val="tx2"/>
            </a:solidFill>
            <a:miter lim="800000"/>
            <a:headEnd/>
            <a:tailEnd/>
          </a:ln>
        </p:spPr>
        <p:txBody>
          <a:bodyPr>
            <a:spAutoFit/>
          </a:bodyPr>
          <a:lstStyle/>
          <a:p>
            <a:pPr eaLnBrk="1" hangingPunct="1"/>
            <a:r>
              <a:rPr lang="en-US" sz="1600" dirty="0">
                <a:solidFill>
                  <a:srgbClr val="000000"/>
                </a:solidFill>
              </a:rPr>
              <a:t>mFOLFOX6 + </a:t>
            </a:r>
          </a:p>
          <a:p>
            <a:pPr eaLnBrk="1" hangingPunct="1"/>
            <a:r>
              <a:rPr lang="en-US" sz="1600" dirty="0" err="1">
                <a:solidFill>
                  <a:srgbClr val="000000"/>
                </a:solidFill>
              </a:rPr>
              <a:t>cediranib</a:t>
            </a:r>
            <a:r>
              <a:rPr lang="en-US" sz="1600" dirty="0">
                <a:solidFill>
                  <a:srgbClr val="000000"/>
                </a:solidFill>
              </a:rPr>
              <a:t> 20 mg </a:t>
            </a:r>
            <a:endParaRPr lang="en-GB" sz="1600" dirty="0">
              <a:solidFill>
                <a:srgbClr val="000000"/>
              </a:solidFill>
            </a:endParaRPr>
          </a:p>
        </p:txBody>
      </p:sp>
      <p:sp>
        <p:nvSpPr>
          <p:cNvPr id="8208" name="Rectangle 2"/>
          <p:cNvSpPr>
            <a:spLocks noChangeArrowheads="1"/>
          </p:cNvSpPr>
          <p:nvPr/>
        </p:nvSpPr>
        <p:spPr bwMode="auto">
          <a:xfrm>
            <a:off x="6102350" y="3382963"/>
            <a:ext cx="2552700" cy="609600"/>
          </a:xfrm>
          <a:prstGeom prst="rect">
            <a:avLst/>
          </a:prstGeom>
          <a:solidFill>
            <a:schemeClr val="tx2">
              <a:lumMod val="40000"/>
              <a:lumOff val="60000"/>
            </a:schemeClr>
          </a:solidFill>
          <a:ln w="28575" algn="ctr">
            <a:solidFill>
              <a:schemeClr val="tx2"/>
            </a:solidFill>
            <a:miter lim="800000"/>
            <a:headEnd/>
            <a:tailEnd/>
          </a:ln>
        </p:spPr>
        <p:txBody>
          <a:bodyPr>
            <a:spAutoFit/>
          </a:bodyPr>
          <a:lstStyle/>
          <a:p>
            <a:pPr eaLnBrk="1" hangingPunct="1"/>
            <a:r>
              <a:rPr lang="en-US" sz="1600" dirty="0">
                <a:solidFill>
                  <a:srgbClr val="000000"/>
                </a:solidFill>
              </a:rPr>
              <a:t>mFOLFOX6 + </a:t>
            </a:r>
            <a:br>
              <a:rPr lang="en-US" sz="1600" dirty="0">
                <a:solidFill>
                  <a:srgbClr val="000000"/>
                </a:solidFill>
              </a:rPr>
            </a:br>
            <a:r>
              <a:rPr lang="en-US" sz="1600" dirty="0" err="1">
                <a:solidFill>
                  <a:srgbClr val="000000"/>
                </a:solidFill>
              </a:rPr>
              <a:t>bevacizumab</a:t>
            </a:r>
            <a:r>
              <a:rPr lang="en-US" sz="1600" dirty="0">
                <a:solidFill>
                  <a:srgbClr val="000000"/>
                </a:solidFill>
              </a:rPr>
              <a:t> 5 mg/kg </a:t>
            </a:r>
          </a:p>
        </p:txBody>
      </p:sp>
      <p:sp>
        <p:nvSpPr>
          <p:cNvPr id="8209" name="Rectangle 6"/>
          <p:cNvSpPr>
            <a:spLocks noChangeArrowheads="1"/>
          </p:cNvSpPr>
          <p:nvPr/>
        </p:nvSpPr>
        <p:spPr bwMode="auto">
          <a:xfrm>
            <a:off x="5141913" y="2125663"/>
            <a:ext cx="342900" cy="2016125"/>
          </a:xfrm>
          <a:prstGeom prst="rect">
            <a:avLst/>
          </a:prstGeom>
          <a:noFill/>
          <a:ln w="28575" algn="ctr">
            <a:solidFill>
              <a:schemeClr val="tx1"/>
            </a:solidFill>
            <a:miter lim="800000"/>
            <a:headEnd type="none" w="sm" len="sm"/>
            <a:tailEnd type="none" w="med" len="lg"/>
          </a:ln>
        </p:spPr>
        <p:txBody>
          <a:bodyPr/>
          <a:lstStyle/>
          <a:p>
            <a:r>
              <a:rPr lang="en-US" sz="1400"/>
              <a:t>R</a:t>
            </a:r>
          </a:p>
          <a:p>
            <a:r>
              <a:rPr lang="en-US" sz="1400"/>
              <a:t>a</a:t>
            </a:r>
          </a:p>
          <a:p>
            <a:r>
              <a:rPr lang="en-US" sz="1400"/>
              <a:t>n</a:t>
            </a:r>
          </a:p>
          <a:p>
            <a:r>
              <a:rPr lang="en-US" sz="1400"/>
              <a:t>d</a:t>
            </a:r>
          </a:p>
          <a:p>
            <a:r>
              <a:rPr lang="en-US" sz="1400"/>
              <a:t>o</a:t>
            </a:r>
          </a:p>
          <a:p>
            <a:r>
              <a:rPr lang="en-US" sz="1400"/>
              <a:t>m</a:t>
            </a:r>
          </a:p>
          <a:p>
            <a:r>
              <a:rPr lang="en-US" sz="1400"/>
              <a:t>i</a:t>
            </a:r>
          </a:p>
          <a:p>
            <a:r>
              <a:rPr lang="en-US" sz="1400"/>
              <a:t>z</a:t>
            </a:r>
          </a:p>
          <a:p>
            <a:r>
              <a:rPr lang="en-US" sz="1400"/>
              <a:t>e</a:t>
            </a:r>
          </a:p>
        </p:txBody>
      </p:sp>
      <p:sp>
        <p:nvSpPr>
          <p:cNvPr id="8210" name="Line 3"/>
          <p:cNvSpPr>
            <a:spLocks noChangeShapeType="1"/>
          </p:cNvSpPr>
          <p:nvPr/>
        </p:nvSpPr>
        <p:spPr bwMode="auto">
          <a:xfrm flipV="1">
            <a:off x="5495925" y="2476500"/>
            <a:ext cx="525463" cy="546100"/>
          </a:xfrm>
          <a:prstGeom prst="line">
            <a:avLst/>
          </a:prstGeom>
          <a:noFill/>
          <a:ln w="28575">
            <a:solidFill>
              <a:schemeClr val="tx1"/>
            </a:solidFill>
            <a:round/>
            <a:headEnd type="none" w="sm" len="sm"/>
            <a:tailEnd type="stealth" w="med" len="lg"/>
          </a:ln>
        </p:spPr>
        <p:txBody>
          <a:bodyPr/>
          <a:lstStyle/>
          <a:p>
            <a:endParaRPr lang="en-GB"/>
          </a:p>
        </p:txBody>
      </p:sp>
      <p:sp>
        <p:nvSpPr>
          <p:cNvPr id="8211" name="Line 3"/>
          <p:cNvSpPr>
            <a:spLocks noChangeShapeType="1"/>
          </p:cNvSpPr>
          <p:nvPr/>
        </p:nvSpPr>
        <p:spPr bwMode="auto">
          <a:xfrm>
            <a:off x="5478463" y="3181350"/>
            <a:ext cx="525462" cy="546100"/>
          </a:xfrm>
          <a:prstGeom prst="line">
            <a:avLst/>
          </a:prstGeom>
          <a:noFill/>
          <a:ln w="28575">
            <a:solidFill>
              <a:schemeClr val="tx1"/>
            </a:solidFill>
            <a:round/>
            <a:headEnd type="none" w="sm" len="sm"/>
            <a:tailEnd type="stealth" w="med" len="lg"/>
          </a:ln>
        </p:spPr>
        <p:txBody>
          <a:bodyPr/>
          <a:lstStyle/>
          <a:p>
            <a:endParaRPr lang="en-GB"/>
          </a:p>
        </p:txBody>
      </p:sp>
      <p:sp>
        <p:nvSpPr>
          <p:cNvPr id="8212" name="Rectangle 24"/>
          <p:cNvSpPr>
            <a:spLocks noChangeArrowheads="1"/>
          </p:cNvSpPr>
          <p:nvPr/>
        </p:nvSpPr>
        <p:spPr bwMode="auto">
          <a:xfrm>
            <a:off x="4327525" y="1163638"/>
            <a:ext cx="1238250" cy="336550"/>
          </a:xfrm>
          <a:prstGeom prst="rect">
            <a:avLst/>
          </a:prstGeom>
          <a:noFill/>
          <a:ln w="9525">
            <a:noFill/>
            <a:miter lim="800000"/>
            <a:headEnd/>
            <a:tailEnd/>
          </a:ln>
        </p:spPr>
        <p:txBody>
          <a:bodyPr wrap="none">
            <a:spAutoFit/>
          </a:bodyPr>
          <a:lstStyle/>
          <a:p>
            <a:pPr eaLnBrk="1" hangingPunct="1"/>
            <a:r>
              <a:rPr lang="en-GB" sz="1600"/>
              <a:t>GO/NO GO</a:t>
            </a:r>
          </a:p>
        </p:txBody>
      </p:sp>
      <p:sp>
        <p:nvSpPr>
          <p:cNvPr id="8213" name="Line 10"/>
          <p:cNvSpPr>
            <a:spLocks noChangeShapeType="1"/>
          </p:cNvSpPr>
          <p:nvPr/>
        </p:nvSpPr>
        <p:spPr bwMode="auto">
          <a:xfrm>
            <a:off x="3525838" y="1344613"/>
            <a:ext cx="501650" cy="0"/>
          </a:xfrm>
          <a:prstGeom prst="line">
            <a:avLst/>
          </a:prstGeom>
          <a:noFill/>
          <a:ln w="28575">
            <a:solidFill>
              <a:schemeClr val="tx1"/>
            </a:solidFill>
            <a:round/>
            <a:headEnd type="none" w="sm" len="sm"/>
            <a:tailEnd type="stealth" w="med" len="lg"/>
          </a:ln>
        </p:spPr>
        <p:txBody>
          <a:bodyPr/>
          <a:lstStyle/>
          <a:p>
            <a:endParaRPr lang="en-GB"/>
          </a:p>
        </p:txBody>
      </p:sp>
      <p:sp>
        <p:nvSpPr>
          <p:cNvPr id="8214" name="Line 10"/>
          <p:cNvSpPr>
            <a:spLocks noChangeShapeType="1"/>
          </p:cNvSpPr>
          <p:nvPr/>
        </p:nvSpPr>
        <p:spPr bwMode="auto">
          <a:xfrm>
            <a:off x="5580112" y="1335088"/>
            <a:ext cx="501650" cy="0"/>
          </a:xfrm>
          <a:prstGeom prst="line">
            <a:avLst/>
          </a:prstGeom>
          <a:noFill/>
          <a:ln w="28575">
            <a:solidFill>
              <a:schemeClr val="tx1"/>
            </a:solidFill>
            <a:round/>
            <a:headEnd type="none" w="sm" len="sm"/>
            <a:tailEnd type="stealth" w="med" len="lg"/>
          </a:ln>
        </p:spPr>
        <p:txBody>
          <a:bodyPr/>
          <a:lstStyle/>
          <a:p>
            <a:endParaRPr lang="en-GB"/>
          </a:p>
        </p:txBody>
      </p:sp>
      <p:sp>
        <p:nvSpPr>
          <p:cNvPr id="8215" name="Text Box 29"/>
          <p:cNvSpPr txBox="1">
            <a:spLocks noChangeArrowheads="1"/>
          </p:cNvSpPr>
          <p:nvPr/>
        </p:nvSpPr>
        <p:spPr bwMode="auto">
          <a:xfrm>
            <a:off x="955675" y="2843213"/>
            <a:ext cx="630238" cy="320675"/>
          </a:xfrm>
          <a:prstGeom prst="rect">
            <a:avLst/>
          </a:prstGeom>
          <a:noFill/>
          <a:ln w="25400" algn="ctr">
            <a:noFill/>
            <a:miter lim="800000"/>
            <a:headEnd type="none" w="sm" len="sm"/>
            <a:tailEnd type="none" w="lg" len="med"/>
          </a:ln>
        </p:spPr>
        <p:txBody>
          <a:bodyPr wrap="none">
            <a:spAutoFit/>
          </a:bodyPr>
          <a:lstStyle/>
          <a:p>
            <a:r>
              <a:rPr lang="en-GB" sz="1500"/>
              <a:t>1:1:1</a:t>
            </a:r>
          </a:p>
        </p:txBody>
      </p:sp>
      <p:sp>
        <p:nvSpPr>
          <p:cNvPr id="8216" name="Rectangle 6"/>
          <p:cNvSpPr>
            <a:spLocks noChangeArrowheads="1"/>
          </p:cNvSpPr>
          <p:nvPr/>
        </p:nvSpPr>
        <p:spPr bwMode="auto">
          <a:xfrm>
            <a:off x="385763" y="2117725"/>
            <a:ext cx="342900" cy="2016125"/>
          </a:xfrm>
          <a:prstGeom prst="rect">
            <a:avLst/>
          </a:prstGeom>
          <a:noFill/>
          <a:ln w="28575" algn="ctr">
            <a:solidFill>
              <a:schemeClr val="tx1"/>
            </a:solidFill>
            <a:miter lim="800000"/>
            <a:headEnd type="none" w="sm" len="sm"/>
            <a:tailEnd type="none" w="med" len="lg"/>
          </a:ln>
        </p:spPr>
        <p:txBody>
          <a:bodyPr/>
          <a:lstStyle/>
          <a:p>
            <a:r>
              <a:rPr lang="en-US" sz="1400"/>
              <a:t>R</a:t>
            </a:r>
          </a:p>
          <a:p>
            <a:r>
              <a:rPr lang="en-US" sz="1400"/>
              <a:t>a</a:t>
            </a:r>
          </a:p>
          <a:p>
            <a:r>
              <a:rPr lang="en-US" sz="1400"/>
              <a:t>n</a:t>
            </a:r>
          </a:p>
          <a:p>
            <a:r>
              <a:rPr lang="en-US" sz="1400"/>
              <a:t>d</a:t>
            </a:r>
          </a:p>
          <a:p>
            <a:r>
              <a:rPr lang="en-US" sz="1400"/>
              <a:t>o</a:t>
            </a:r>
          </a:p>
          <a:p>
            <a:r>
              <a:rPr lang="en-US" sz="1400"/>
              <a:t>m</a:t>
            </a:r>
          </a:p>
          <a:p>
            <a:r>
              <a:rPr lang="en-US" sz="1400"/>
              <a:t>i</a:t>
            </a:r>
          </a:p>
          <a:p>
            <a:r>
              <a:rPr lang="en-US" sz="1400"/>
              <a:t>z</a:t>
            </a:r>
          </a:p>
          <a:p>
            <a:r>
              <a:rPr lang="en-US" sz="1400"/>
              <a:t>e</a:t>
            </a:r>
          </a:p>
        </p:txBody>
      </p:sp>
      <p:sp>
        <p:nvSpPr>
          <p:cNvPr id="8217" name="Text Box 32"/>
          <p:cNvSpPr txBox="1">
            <a:spLocks noChangeArrowheads="1"/>
          </p:cNvSpPr>
          <p:nvPr/>
        </p:nvSpPr>
        <p:spPr bwMode="auto">
          <a:xfrm>
            <a:off x="5576888" y="2916238"/>
            <a:ext cx="460375" cy="320675"/>
          </a:xfrm>
          <a:prstGeom prst="rect">
            <a:avLst/>
          </a:prstGeom>
          <a:noFill/>
          <a:ln w="25400" algn="ctr">
            <a:noFill/>
            <a:miter lim="800000"/>
            <a:headEnd type="none" w="sm" len="sm"/>
            <a:tailEnd type="none" w="lg" len="med"/>
          </a:ln>
        </p:spPr>
        <p:txBody>
          <a:bodyPr wrap="none">
            <a:spAutoFit/>
          </a:bodyPr>
          <a:lstStyle/>
          <a:p>
            <a:r>
              <a:rPr lang="en-GB" sz="1500"/>
              <a:t>1:1</a:t>
            </a:r>
          </a:p>
        </p:txBody>
      </p:sp>
      <p:grpSp>
        <p:nvGrpSpPr>
          <p:cNvPr id="2" name="Group 31"/>
          <p:cNvGrpSpPr>
            <a:grpSpLocks/>
          </p:cNvGrpSpPr>
          <p:nvPr/>
        </p:nvGrpSpPr>
        <p:grpSpPr bwMode="auto">
          <a:xfrm>
            <a:off x="1570038" y="1935163"/>
            <a:ext cx="2468562" cy="747712"/>
            <a:chOff x="1569720" y="1935480"/>
            <a:chExt cx="2468880" cy="746760"/>
          </a:xfrm>
        </p:grpSpPr>
        <p:cxnSp>
          <p:nvCxnSpPr>
            <p:cNvPr id="8220" name="Straight Connector 27"/>
            <p:cNvCxnSpPr>
              <a:cxnSpLocks noChangeShapeType="1"/>
            </p:cNvCxnSpPr>
            <p:nvPr/>
          </p:nvCxnSpPr>
          <p:spPr bwMode="auto">
            <a:xfrm flipV="1">
              <a:off x="1615440" y="1935480"/>
              <a:ext cx="2362200" cy="746760"/>
            </a:xfrm>
            <a:prstGeom prst="line">
              <a:avLst/>
            </a:prstGeom>
            <a:noFill/>
            <a:ln w="28575" algn="ctr">
              <a:solidFill>
                <a:srgbClr val="FF0000"/>
              </a:solidFill>
              <a:round/>
              <a:headEnd type="none" w="sm" len="sm"/>
              <a:tailEnd type="none" w="lg" len="med"/>
            </a:ln>
          </p:spPr>
        </p:cxnSp>
        <p:cxnSp>
          <p:nvCxnSpPr>
            <p:cNvPr id="8221" name="Straight Connector 28"/>
            <p:cNvCxnSpPr>
              <a:cxnSpLocks noChangeShapeType="1"/>
            </p:cNvCxnSpPr>
            <p:nvPr/>
          </p:nvCxnSpPr>
          <p:spPr bwMode="auto">
            <a:xfrm>
              <a:off x="1569720" y="1935480"/>
              <a:ext cx="2468880" cy="701040"/>
            </a:xfrm>
            <a:prstGeom prst="line">
              <a:avLst/>
            </a:prstGeom>
            <a:noFill/>
            <a:ln w="28575" algn="ctr">
              <a:solidFill>
                <a:srgbClr val="FF0000"/>
              </a:solidFill>
              <a:round/>
              <a:headEnd type="none" w="sm" len="sm"/>
              <a:tailEnd type="none" w="lg" len="med"/>
            </a:ln>
          </p:spPr>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300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Type I Error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
          <p:cNvGrpSpPr>
            <a:grpSpLocks/>
          </p:cNvGrpSpPr>
          <p:nvPr/>
        </p:nvGrpSpPr>
        <p:grpSpPr bwMode="auto">
          <a:xfrm>
            <a:off x="204788" y="1104900"/>
            <a:ext cx="7516812" cy="2397125"/>
            <a:chOff x="129" y="696"/>
            <a:chExt cx="4735" cy="1510"/>
          </a:xfrm>
        </p:grpSpPr>
        <p:sp>
          <p:nvSpPr>
            <p:cNvPr id="1419267" name="Oval 3"/>
            <p:cNvSpPr>
              <a:spLocks noChangeArrowheads="1"/>
            </p:cNvSpPr>
            <p:nvPr/>
          </p:nvSpPr>
          <p:spPr bwMode="auto">
            <a:xfrm>
              <a:off x="2361" y="696"/>
              <a:ext cx="2503" cy="1413"/>
            </a:xfrm>
            <a:prstGeom prst="ellipse">
              <a:avLst/>
            </a:prstGeom>
            <a:solidFill>
              <a:srgbClr val="FF0000"/>
            </a:solidFill>
            <a:ln w="12700">
              <a:solidFill>
                <a:schemeClr val="tx1"/>
              </a:solidFill>
              <a:round/>
              <a:headEnd type="none" w="sm" len="sm"/>
              <a:tailEnd type="none" w="sm" len="sm"/>
            </a:ln>
            <a:effectLst/>
          </p:spPr>
          <p:txBody>
            <a:bodyPr wrap="none" anchor="ctr"/>
            <a:lstStyle/>
            <a:p>
              <a:pPr eaLnBrk="0" hangingPunct="0"/>
              <a:r>
                <a:rPr lang="en-GB" sz="3600" b="1">
                  <a:latin typeface="Arial" charset="0"/>
                </a:rPr>
                <a:t>Phase III</a:t>
              </a:r>
            </a:p>
            <a:p>
              <a:pPr eaLnBrk="0" hangingPunct="0"/>
              <a:endParaRPr lang="en-GB" sz="2400">
                <a:latin typeface="Arial" charset="0"/>
              </a:endParaRPr>
            </a:p>
            <a:p>
              <a:pPr eaLnBrk="0" hangingPunct="0"/>
              <a:endParaRPr lang="en-GB" sz="2400">
                <a:latin typeface="Arial" charset="0"/>
              </a:endParaRPr>
            </a:p>
            <a:p>
              <a:pPr eaLnBrk="0" hangingPunct="0"/>
              <a:endParaRPr lang="en-GB" sz="2400">
                <a:latin typeface="Arial" charset="0"/>
              </a:endParaRPr>
            </a:p>
          </p:txBody>
        </p:sp>
        <p:sp>
          <p:nvSpPr>
            <p:cNvPr id="1419268" name="Oval 4"/>
            <p:cNvSpPr>
              <a:spLocks noChangeArrowheads="1"/>
            </p:cNvSpPr>
            <p:nvPr/>
          </p:nvSpPr>
          <p:spPr bwMode="auto">
            <a:xfrm>
              <a:off x="3169" y="1213"/>
              <a:ext cx="981" cy="413"/>
            </a:xfrm>
            <a:prstGeom prst="ellipse">
              <a:avLst/>
            </a:prstGeom>
            <a:solidFill>
              <a:srgbClr val="F333BB"/>
            </a:solidFill>
            <a:ln w="12700">
              <a:solidFill>
                <a:schemeClr val="tx1"/>
              </a:solidFill>
              <a:round/>
              <a:headEnd type="none" w="sm" len="sm"/>
              <a:tailEnd type="none" w="sm" len="sm"/>
            </a:ln>
            <a:effectLst/>
          </p:spPr>
          <p:txBody>
            <a:bodyPr wrap="none" anchor="ctr"/>
            <a:lstStyle/>
            <a:p>
              <a:pPr eaLnBrk="0" hangingPunct="0"/>
              <a:r>
                <a:rPr lang="en-GB" sz="2400" b="1" dirty="0">
                  <a:latin typeface="Arial" charset="0"/>
                </a:rPr>
                <a:t>Phase II</a:t>
              </a:r>
            </a:p>
          </p:txBody>
        </p:sp>
        <p:sp>
          <p:nvSpPr>
            <p:cNvPr id="1419269" name="Text Box 5"/>
            <p:cNvSpPr txBox="1">
              <a:spLocks noChangeArrowheads="1"/>
            </p:cNvSpPr>
            <p:nvPr/>
          </p:nvSpPr>
          <p:spPr bwMode="auto">
            <a:xfrm>
              <a:off x="208" y="1450"/>
              <a:ext cx="2253" cy="756"/>
            </a:xfrm>
            <a:prstGeom prst="rect">
              <a:avLst/>
            </a:prstGeom>
            <a:noFill/>
            <a:ln w="12700">
              <a:noFill/>
              <a:miter lim="800000"/>
              <a:headEnd type="none" w="sm" len="sm"/>
              <a:tailEnd type="none" w="sm" len="sm"/>
            </a:ln>
            <a:effectLst/>
          </p:spPr>
          <p:txBody>
            <a:bodyPr>
              <a:spAutoFit/>
            </a:bodyPr>
            <a:lstStyle/>
            <a:p>
              <a:pPr algn="l" eaLnBrk="0" hangingPunct="0"/>
              <a:r>
                <a:rPr lang="en-GB" sz="2400" b="0" dirty="0">
                  <a:latin typeface="Arial" charset="0"/>
                </a:rPr>
                <a:t>Phase II data on </a:t>
              </a:r>
            </a:p>
            <a:p>
              <a:pPr algn="l" eaLnBrk="0" hangingPunct="0"/>
              <a:r>
                <a:rPr lang="en-GB" sz="2400" b="0" dirty="0">
                  <a:latin typeface="Arial" charset="0"/>
                </a:rPr>
                <a:t>PIII endpoint used within PIII assessment</a:t>
              </a:r>
            </a:p>
          </p:txBody>
        </p:sp>
        <p:sp>
          <p:nvSpPr>
            <p:cNvPr id="1419270" name="Line 6"/>
            <p:cNvSpPr>
              <a:spLocks noChangeShapeType="1"/>
            </p:cNvSpPr>
            <p:nvPr/>
          </p:nvSpPr>
          <p:spPr bwMode="auto">
            <a:xfrm flipV="1">
              <a:off x="2318" y="1547"/>
              <a:ext cx="876" cy="196"/>
            </a:xfrm>
            <a:prstGeom prst="line">
              <a:avLst/>
            </a:prstGeom>
            <a:noFill/>
            <a:ln w="38100">
              <a:solidFill>
                <a:schemeClr val="tx1"/>
              </a:solidFill>
              <a:round/>
              <a:headEnd type="none" w="sm" len="sm"/>
              <a:tailEnd type="triangle" w="sm" len="sm"/>
            </a:ln>
            <a:effectLst/>
          </p:spPr>
          <p:txBody>
            <a:bodyPr/>
            <a:lstStyle/>
            <a:p>
              <a:endParaRPr lang="en-GB"/>
            </a:p>
          </p:txBody>
        </p:sp>
        <p:sp>
          <p:nvSpPr>
            <p:cNvPr id="1419275" name="Text Box 11"/>
            <p:cNvSpPr txBox="1">
              <a:spLocks noChangeArrowheads="1"/>
            </p:cNvSpPr>
            <p:nvPr/>
          </p:nvSpPr>
          <p:spPr bwMode="auto">
            <a:xfrm>
              <a:off x="129" y="938"/>
              <a:ext cx="1862" cy="368"/>
            </a:xfrm>
            <a:prstGeom prst="rect">
              <a:avLst/>
            </a:prstGeom>
            <a:noFill/>
            <a:ln w="9525">
              <a:noFill/>
              <a:miter lim="800000"/>
              <a:headEnd/>
              <a:tailEnd/>
            </a:ln>
            <a:effectLst/>
          </p:spPr>
          <p:txBody>
            <a:bodyPr wrap="none">
              <a:spAutoFit/>
            </a:bodyPr>
            <a:lstStyle/>
            <a:p>
              <a:r>
                <a:rPr lang="en-GB" sz="3200" b="0" dirty="0"/>
                <a:t>Stallard &amp; Todd</a:t>
              </a:r>
            </a:p>
          </p:txBody>
        </p:sp>
      </p:grpSp>
      <p:sp>
        <p:nvSpPr>
          <p:cNvPr id="1419278" name="Line 14"/>
          <p:cNvSpPr>
            <a:spLocks noChangeShapeType="1"/>
          </p:cNvSpPr>
          <p:nvPr/>
        </p:nvSpPr>
        <p:spPr bwMode="auto">
          <a:xfrm flipV="1">
            <a:off x="0" y="3909713"/>
            <a:ext cx="9144000" cy="0"/>
          </a:xfrm>
          <a:prstGeom prst="line">
            <a:avLst/>
          </a:prstGeom>
          <a:noFill/>
          <a:ln w="38100">
            <a:solidFill>
              <a:schemeClr val="tx1"/>
            </a:solidFill>
            <a:round/>
            <a:headEnd/>
            <a:tailEnd/>
          </a:ln>
          <a:effectLst/>
        </p:spPr>
        <p:txBody>
          <a:bodyPr/>
          <a:lstStyle/>
          <a:p>
            <a:endParaRPr lang="en-GB"/>
          </a:p>
        </p:txBody>
      </p:sp>
      <p:grpSp>
        <p:nvGrpSpPr>
          <p:cNvPr id="3" name="Group 21"/>
          <p:cNvGrpSpPr>
            <a:grpSpLocks/>
          </p:cNvGrpSpPr>
          <p:nvPr/>
        </p:nvGrpSpPr>
        <p:grpSpPr bwMode="auto">
          <a:xfrm>
            <a:off x="250825" y="4077989"/>
            <a:ext cx="7585075" cy="2519363"/>
            <a:chOff x="158" y="2354"/>
            <a:chExt cx="4778" cy="1587"/>
          </a:xfrm>
        </p:grpSpPr>
        <p:sp>
          <p:nvSpPr>
            <p:cNvPr id="1419271" name="Oval 7"/>
            <p:cNvSpPr>
              <a:spLocks noChangeArrowheads="1"/>
            </p:cNvSpPr>
            <p:nvPr/>
          </p:nvSpPr>
          <p:spPr bwMode="auto">
            <a:xfrm>
              <a:off x="2433" y="2448"/>
              <a:ext cx="2503" cy="1413"/>
            </a:xfrm>
            <a:prstGeom prst="ellipse">
              <a:avLst/>
            </a:prstGeom>
            <a:solidFill>
              <a:srgbClr val="FF0000"/>
            </a:solidFill>
            <a:ln w="12700">
              <a:solidFill>
                <a:schemeClr val="tx1"/>
              </a:solidFill>
              <a:round/>
              <a:headEnd type="none" w="sm" len="sm"/>
              <a:tailEnd type="none" w="sm" len="sm"/>
            </a:ln>
            <a:effectLst/>
          </p:spPr>
          <p:txBody>
            <a:bodyPr wrap="none" anchor="ctr"/>
            <a:lstStyle/>
            <a:p>
              <a:pPr eaLnBrk="0" hangingPunct="0"/>
              <a:r>
                <a:rPr lang="en-GB" sz="4000" b="1">
                  <a:latin typeface="Arial" charset="0"/>
                </a:rPr>
                <a:t>Phase III</a:t>
              </a:r>
              <a:endParaRPr lang="en-GB" sz="4000">
                <a:latin typeface="Arial" charset="0"/>
              </a:endParaRPr>
            </a:p>
            <a:p>
              <a:pPr eaLnBrk="0" hangingPunct="0"/>
              <a:endParaRPr lang="en-GB" sz="2400">
                <a:latin typeface="Arial" charset="0"/>
              </a:endParaRPr>
            </a:p>
            <a:p>
              <a:pPr eaLnBrk="0" hangingPunct="0"/>
              <a:endParaRPr lang="en-GB" sz="2400">
                <a:latin typeface="Arial" charset="0"/>
              </a:endParaRPr>
            </a:p>
            <a:p>
              <a:pPr eaLnBrk="0" hangingPunct="0"/>
              <a:endParaRPr lang="en-GB" sz="2400">
                <a:latin typeface="Arial" charset="0"/>
              </a:endParaRPr>
            </a:p>
          </p:txBody>
        </p:sp>
        <p:sp>
          <p:nvSpPr>
            <p:cNvPr id="1419272" name="Oval 8"/>
            <p:cNvSpPr>
              <a:spLocks noChangeArrowheads="1"/>
            </p:cNvSpPr>
            <p:nvPr/>
          </p:nvSpPr>
          <p:spPr bwMode="auto">
            <a:xfrm>
              <a:off x="3241" y="2965"/>
              <a:ext cx="888" cy="413"/>
            </a:xfrm>
            <a:prstGeom prst="ellipse">
              <a:avLst/>
            </a:prstGeom>
            <a:solidFill>
              <a:schemeClr val="bg1"/>
            </a:solidFill>
            <a:ln w="12700">
              <a:solidFill>
                <a:schemeClr val="tx1"/>
              </a:solidFill>
              <a:round/>
              <a:headEnd type="none" w="sm" len="sm"/>
              <a:tailEnd type="none" w="sm" len="sm"/>
            </a:ln>
            <a:effectLst/>
          </p:spPr>
          <p:txBody>
            <a:bodyPr wrap="none" anchor="ctr"/>
            <a:lstStyle/>
            <a:p>
              <a:pPr eaLnBrk="0" hangingPunct="0"/>
              <a:endParaRPr lang="en-US" sz="3200" b="1">
                <a:latin typeface="Arial" charset="0"/>
              </a:endParaRPr>
            </a:p>
          </p:txBody>
        </p:sp>
        <p:sp>
          <p:nvSpPr>
            <p:cNvPr id="1419273" name="Text Box 9"/>
            <p:cNvSpPr txBox="1">
              <a:spLocks noChangeArrowheads="1"/>
            </p:cNvSpPr>
            <p:nvPr/>
          </p:nvSpPr>
          <p:spPr bwMode="auto">
            <a:xfrm>
              <a:off x="1066" y="3650"/>
              <a:ext cx="1735" cy="291"/>
            </a:xfrm>
            <a:prstGeom prst="rect">
              <a:avLst/>
            </a:prstGeom>
            <a:noFill/>
            <a:ln w="12700">
              <a:noFill/>
              <a:miter lim="800000"/>
              <a:headEnd type="none" w="sm" len="sm"/>
              <a:tailEnd type="none" w="sm" len="sm"/>
            </a:ln>
            <a:effectLst/>
          </p:spPr>
          <p:txBody>
            <a:bodyPr wrap="none">
              <a:spAutoFit/>
            </a:bodyPr>
            <a:lstStyle/>
            <a:p>
              <a:pPr algn="l" eaLnBrk="0" hangingPunct="0"/>
              <a:r>
                <a:rPr lang="en-GB" sz="2400" b="0" dirty="0">
                  <a:latin typeface="Arial" charset="0"/>
                </a:rPr>
                <a:t>Combine </a:t>
              </a:r>
              <a:r>
                <a:rPr lang="en-GB" sz="2400" b="0" dirty="0" err="1">
                  <a:latin typeface="Arial" charset="0"/>
                </a:rPr>
                <a:t>p</a:t>
              </a:r>
              <a:r>
                <a:rPr lang="en-GB" sz="2400" b="0" dirty="0">
                  <a:latin typeface="Arial" charset="0"/>
                </a:rPr>
                <a:t>-values </a:t>
              </a:r>
            </a:p>
          </p:txBody>
        </p:sp>
        <p:sp>
          <p:nvSpPr>
            <p:cNvPr id="1419274" name="Line 10"/>
            <p:cNvSpPr>
              <a:spLocks noChangeShapeType="1"/>
            </p:cNvSpPr>
            <p:nvPr/>
          </p:nvSpPr>
          <p:spPr bwMode="auto">
            <a:xfrm flipH="1" flipV="1">
              <a:off x="1226" y="3427"/>
              <a:ext cx="500" cy="220"/>
            </a:xfrm>
            <a:prstGeom prst="line">
              <a:avLst/>
            </a:prstGeom>
            <a:noFill/>
            <a:ln w="38100">
              <a:solidFill>
                <a:schemeClr val="tx1"/>
              </a:solidFill>
              <a:round/>
              <a:headEnd type="none" w="sm" len="sm"/>
              <a:tailEnd type="triangle" w="sm" len="sm"/>
            </a:ln>
            <a:effectLst/>
          </p:spPr>
          <p:txBody>
            <a:bodyPr/>
            <a:lstStyle/>
            <a:p>
              <a:endParaRPr lang="en-GB"/>
            </a:p>
          </p:txBody>
        </p:sp>
        <p:sp>
          <p:nvSpPr>
            <p:cNvPr id="1419276" name="Oval 12"/>
            <p:cNvSpPr>
              <a:spLocks noChangeArrowheads="1"/>
            </p:cNvSpPr>
            <p:nvPr/>
          </p:nvSpPr>
          <p:spPr bwMode="auto">
            <a:xfrm>
              <a:off x="353" y="3117"/>
              <a:ext cx="939" cy="413"/>
            </a:xfrm>
            <a:prstGeom prst="ellipse">
              <a:avLst/>
            </a:prstGeom>
            <a:solidFill>
              <a:srgbClr val="F333BB"/>
            </a:solidFill>
            <a:ln w="12700">
              <a:solidFill>
                <a:schemeClr val="tx1"/>
              </a:solidFill>
              <a:round/>
              <a:headEnd type="none" w="sm" len="sm"/>
              <a:tailEnd type="none" w="sm" len="sm"/>
            </a:ln>
            <a:effectLst/>
          </p:spPr>
          <p:txBody>
            <a:bodyPr wrap="none" anchor="ctr"/>
            <a:lstStyle/>
            <a:p>
              <a:pPr eaLnBrk="0" hangingPunct="0"/>
              <a:r>
                <a:rPr lang="en-GB" sz="2400" b="1" dirty="0">
                  <a:latin typeface="Arial" charset="0"/>
                </a:rPr>
                <a:t>Phase II</a:t>
              </a:r>
            </a:p>
          </p:txBody>
        </p:sp>
        <p:sp>
          <p:nvSpPr>
            <p:cNvPr id="1419277" name="Line 13"/>
            <p:cNvSpPr>
              <a:spLocks noChangeShapeType="1"/>
            </p:cNvSpPr>
            <p:nvPr/>
          </p:nvSpPr>
          <p:spPr bwMode="auto">
            <a:xfrm flipV="1">
              <a:off x="2726" y="3235"/>
              <a:ext cx="476" cy="556"/>
            </a:xfrm>
            <a:prstGeom prst="line">
              <a:avLst/>
            </a:prstGeom>
            <a:noFill/>
            <a:ln w="38100">
              <a:solidFill>
                <a:schemeClr val="tx1"/>
              </a:solidFill>
              <a:round/>
              <a:headEnd type="none" w="sm" len="sm"/>
              <a:tailEnd type="triangle" w="sm" len="sm"/>
            </a:ln>
            <a:effectLst/>
          </p:spPr>
          <p:txBody>
            <a:bodyPr/>
            <a:lstStyle/>
            <a:p>
              <a:endParaRPr lang="en-GB"/>
            </a:p>
          </p:txBody>
        </p:sp>
        <p:sp>
          <p:nvSpPr>
            <p:cNvPr id="1419279" name="Text Box 15"/>
            <p:cNvSpPr txBox="1">
              <a:spLocks noChangeArrowheads="1"/>
            </p:cNvSpPr>
            <p:nvPr/>
          </p:nvSpPr>
          <p:spPr bwMode="auto">
            <a:xfrm>
              <a:off x="158" y="2354"/>
              <a:ext cx="2497" cy="368"/>
            </a:xfrm>
            <a:prstGeom prst="rect">
              <a:avLst/>
            </a:prstGeom>
            <a:noFill/>
            <a:ln w="9525">
              <a:noFill/>
              <a:miter lim="800000"/>
              <a:headEnd/>
              <a:tailEnd/>
            </a:ln>
            <a:effectLst/>
          </p:spPr>
          <p:txBody>
            <a:bodyPr wrap="none">
              <a:spAutoFit/>
            </a:bodyPr>
            <a:lstStyle/>
            <a:p>
              <a:r>
                <a:rPr lang="en-GB" sz="3200" b="0" dirty="0">
                  <a:latin typeface="Arial" charset="0"/>
                </a:rPr>
                <a:t>P-value combination</a:t>
              </a:r>
            </a:p>
          </p:txBody>
        </p:sp>
      </p:grpSp>
      <p:sp>
        <p:nvSpPr>
          <p:cNvPr id="18" name="Rectangle 17"/>
          <p:cNvSpPr/>
          <p:nvPr/>
        </p:nvSpPr>
        <p:spPr>
          <a:xfrm>
            <a:off x="2339752" y="3553271"/>
            <a:ext cx="6804248" cy="307777"/>
          </a:xfrm>
          <a:prstGeom prst="rect">
            <a:avLst/>
          </a:prstGeom>
        </p:spPr>
        <p:txBody>
          <a:bodyPr wrap="square">
            <a:spAutoFit/>
          </a:bodyPr>
          <a:lstStyle/>
          <a:p>
            <a:r>
              <a:rPr lang="en-GB" sz="1400" dirty="0">
                <a:solidFill>
                  <a:schemeClr val="tx2"/>
                </a:solidFill>
              </a:rPr>
              <a:t>Stallard and Todd SIM 2003; 22:689-703, Todd and Stallard DIJ 2005;39:109-118 </a:t>
            </a:r>
          </a:p>
        </p:txBody>
      </p:sp>
      <p:sp>
        <p:nvSpPr>
          <p:cNvPr id="19" name="Title 18"/>
          <p:cNvSpPr>
            <a:spLocks noGrp="1"/>
          </p:cNvSpPr>
          <p:nvPr>
            <p:ph type="title"/>
          </p:nvPr>
        </p:nvSpPr>
        <p:spPr/>
        <p:txBody>
          <a:bodyPr/>
          <a:lstStyle/>
          <a:p>
            <a:r>
              <a:rPr lang="en-GB" sz="3200" dirty="0"/>
              <a:t>Stallard /Todd Approach to analysis used</a:t>
            </a:r>
          </a:p>
        </p:txBody>
      </p:sp>
    </p:spTree>
  </p:cSld>
  <p:clrMapOvr>
    <a:masterClrMapping/>
  </p:clrMapOvr>
  <p:transition/>
</p:sld>
</file>

<file path=ppt/theme/theme1.xml><?xml version="1.0" encoding="utf-8"?>
<a:theme xmlns:a="http://schemas.openxmlformats.org/drawingml/2006/main" name="Blank">
  <a:themeElements>
    <a:clrScheme name="AstraZeneca">
      <a:dk1>
        <a:srgbClr val="000000"/>
      </a:dk1>
      <a:lt1>
        <a:srgbClr val="FFFFFF"/>
      </a:lt1>
      <a:dk2>
        <a:srgbClr val="830051"/>
      </a:dk2>
      <a:lt2>
        <a:srgbClr val="F0AB00"/>
      </a:lt2>
      <a:accent1>
        <a:srgbClr val="830051"/>
      </a:accent1>
      <a:accent2>
        <a:srgbClr val="4B306A"/>
      </a:accent2>
      <a:accent3>
        <a:srgbClr val="F0AB00"/>
      </a:accent3>
      <a:accent4>
        <a:srgbClr val="7AB800"/>
      </a:accent4>
      <a:accent5>
        <a:srgbClr val="00ADD0"/>
      </a:accent5>
      <a:accent6>
        <a:srgbClr val="C7C2BA"/>
      </a:accent6>
      <a:hlink>
        <a:srgbClr val="4B306A"/>
      </a:hlink>
      <a:folHlink>
        <a:srgbClr val="C7C2BA"/>
      </a:folHlink>
    </a:clrScheme>
    <a:fontScheme name="tes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800" b="1" i="0" u="none" strike="noStrike" cap="none" normalizeH="0" baseline="0" dirty="0" err="1"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lnDef>
  </a:objectDefaults>
  <a:extraClrSchemeLst>
    <a:extraClrScheme>
      <a:clrScheme name="AstraZeneca">
        <a:dk1>
          <a:srgbClr val="000000"/>
        </a:dk1>
        <a:lt1>
          <a:srgbClr val="FFFFFF"/>
        </a:lt1>
        <a:dk2>
          <a:srgbClr val="830051"/>
        </a:dk2>
        <a:lt2>
          <a:srgbClr val="F0AB00"/>
        </a:lt2>
        <a:accent1>
          <a:srgbClr val="830051"/>
        </a:accent1>
        <a:accent2>
          <a:srgbClr val="4B306A"/>
        </a:accent2>
        <a:accent3>
          <a:srgbClr val="F0AB00"/>
        </a:accent3>
        <a:accent4>
          <a:srgbClr val="7AB800"/>
        </a:accent4>
        <a:accent5>
          <a:srgbClr val="00ADD0"/>
        </a:accent5>
        <a:accent6>
          <a:srgbClr val="C7C2BA"/>
        </a:accent6>
        <a:hlink>
          <a:srgbClr val="4B306A"/>
        </a:hlink>
        <a:folHlink>
          <a:srgbClr val="C7C2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vider Mulberry">
  <a:themeElements>
    <a:clrScheme name="AstraZeneca">
      <a:dk1>
        <a:srgbClr val="000000"/>
      </a:dk1>
      <a:lt1>
        <a:srgbClr val="FFFFFF"/>
      </a:lt1>
      <a:dk2>
        <a:srgbClr val="830051"/>
      </a:dk2>
      <a:lt2>
        <a:srgbClr val="C7C2BA"/>
      </a:lt2>
      <a:accent1>
        <a:srgbClr val="4B306A"/>
      </a:accent1>
      <a:accent2>
        <a:srgbClr val="F0AB00"/>
      </a:accent2>
      <a:accent3>
        <a:srgbClr val="FFFFFF"/>
      </a:accent3>
      <a:accent4>
        <a:srgbClr val="000000"/>
      </a:accent4>
      <a:accent5>
        <a:srgbClr val="C7C2BA"/>
      </a:accent5>
      <a:accent6>
        <a:srgbClr val="D99B00"/>
      </a:accent6>
      <a:hlink>
        <a:srgbClr val="7AB800"/>
      </a:hlink>
      <a:folHlink>
        <a:srgbClr val="00ADD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lnDef>
  </a:objectDefaults>
  <a:extraClrSchemeLst>
    <a:extraClrScheme>
      <a:clrScheme name="AstraZeneca">
        <a:dk1>
          <a:srgbClr val="000000"/>
        </a:dk1>
        <a:lt1>
          <a:srgbClr val="FFFFFF"/>
        </a:lt1>
        <a:dk2>
          <a:srgbClr val="830051"/>
        </a:dk2>
        <a:lt2>
          <a:srgbClr val="C7C2BA"/>
        </a:lt2>
        <a:accent1>
          <a:srgbClr val="4B306A"/>
        </a:accent1>
        <a:accent2>
          <a:srgbClr val="F0AB00"/>
        </a:accent2>
        <a:accent3>
          <a:srgbClr val="FFFFFF"/>
        </a:accent3>
        <a:accent4>
          <a:srgbClr val="000000"/>
        </a:accent4>
        <a:accent5>
          <a:srgbClr val="C7C2BA"/>
        </a:accent5>
        <a:accent6>
          <a:srgbClr val="D99B00"/>
        </a:accent6>
        <a:hlink>
          <a:srgbClr val="7AB800"/>
        </a:hlink>
        <a:folHlink>
          <a:srgbClr val="00ADD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ivider Purple">
  <a:themeElements>
    <a:clrScheme name="AstraZeneca">
      <a:dk1>
        <a:srgbClr val="000000"/>
      </a:dk1>
      <a:lt1>
        <a:srgbClr val="FFFFFF"/>
      </a:lt1>
      <a:dk2>
        <a:srgbClr val="830051"/>
      </a:dk2>
      <a:lt2>
        <a:srgbClr val="C7C2BA"/>
      </a:lt2>
      <a:accent1>
        <a:srgbClr val="4B306A"/>
      </a:accent1>
      <a:accent2>
        <a:srgbClr val="F0AB00"/>
      </a:accent2>
      <a:accent3>
        <a:srgbClr val="FFFFFF"/>
      </a:accent3>
      <a:accent4>
        <a:srgbClr val="000000"/>
      </a:accent4>
      <a:accent5>
        <a:srgbClr val="C7C2BA"/>
      </a:accent5>
      <a:accent6>
        <a:srgbClr val="D99B00"/>
      </a:accent6>
      <a:hlink>
        <a:srgbClr val="7AB800"/>
      </a:hlink>
      <a:folHlink>
        <a:srgbClr val="00ADD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lnDef>
  </a:objectDefaults>
  <a:extraClrSchemeLst>
    <a:extraClrScheme>
      <a:clrScheme name="AstraZeneca">
        <a:dk1>
          <a:srgbClr val="000000"/>
        </a:dk1>
        <a:lt1>
          <a:srgbClr val="FFFFFF"/>
        </a:lt1>
        <a:dk2>
          <a:srgbClr val="830051"/>
        </a:dk2>
        <a:lt2>
          <a:srgbClr val="C7C2BA"/>
        </a:lt2>
        <a:accent1>
          <a:srgbClr val="4B306A"/>
        </a:accent1>
        <a:accent2>
          <a:srgbClr val="F0AB00"/>
        </a:accent2>
        <a:accent3>
          <a:srgbClr val="FFFFFF"/>
        </a:accent3>
        <a:accent4>
          <a:srgbClr val="000000"/>
        </a:accent4>
        <a:accent5>
          <a:srgbClr val="C7C2BA"/>
        </a:accent5>
        <a:accent6>
          <a:srgbClr val="D99B00"/>
        </a:accent6>
        <a:hlink>
          <a:srgbClr val="7AB800"/>
        </a:hlink>
        <a:folHlink>
          <a:srgbClr val="00ADD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vider Gold">
  <a:themeElements>
    <a:clrScheme name="AstraZeneca">
      <a:dk1>
        <a:srgbClr val="000000"/>
      </a:dk1>
      <a:lt1>
        <a:srgbClr val="FFFFFF"/>
      </a:lt1>
      <a:dk2>
        <a:srgbClr val="830051"/>
      </a:dk2>
      <a:lt2>
        <a:srgbClr val="C7C2BA"/>
      </a:lt2>
      <a:accent1>
        <a:srgbClr val="4B306A"/>
      </a:accent1>
      <a:accent2>
        <a:srgbClr val="F0AB00"/>
      </a:accent2>
      <a:accent3>
        <a:srgbClr val="FFFFFF"/>
      </a:accent3>
      <a:accent4>
        <a:srgbClr val="000000"/>
      </a:accent4>
      <a:accent5>
        <a:srgbClr val="C7C2BA"/>
      </a:accent5>
      <a:accent6>
        <a:srgbClr val="D99B00"/>
      </a:accent6>
      <a:hlink>
        <a:srgbClr val="7AB800"/>
      </a:hlink>
      <a:folHlink>
        <a:srgbClr val="00ADD0"/>
      </a:folHlink>
    </a:clrScheme>
    <a:fontScheme name="6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lnDef>
  </a:objectDefaults>
  <a:extraClrSchemeLst>
    <a:extraClrScheme>
      <a:clrScheme name="AstraZeneca">
        <a:dk1>
          <a:srgbClr val="000000"/>
        </a:dk1>
        <a:lt1>
          <a:srgbClr val="FFFFFF"/>
        </a:lt1>
        <a:dk2>
          <a:srgbClr val="830051"/>
        </a:dk2>
        <a:lt2>
          <a:srgbClr val="C7C2BA"/>
        </a:lt2>
        <a:accent1>
          <a:srgbClr val="4B306A"/>
        </a:accent1>
        <a:accent2>
          <a:srgbClr val="F0AB00"/>
        </a:accent2>
        <a:accent3>
          <a:srgbClr val="FFFFFF"/>
        </a:accent3>
        <a:accent4>
          <a:srgbClr val="000000"/>
        </a:accent4>
        <a:accent5>
          <a:srgbClr val="C7C2BA"/>
        </a:accent5>
        <a:accent6>
          <a:srgbClr val="D99B00"/>
        </a:accent6>
        <a:hlink>
          <a:srgbClr val="7AB800"/>
        </a:hlink>
        <a:folHlink>
          <a:srgbClr val="00ADD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ivider White">
  <a:themeElements>
    <a:clrScheme name="AstaZeneca">
      <a:dk1>
        <a:srgbClr val="000000"/>
      </a:dk1>
      <a:lt1>
        <a:srgbClr val="FFFFFF"/>
      </a:lt1>
      <a:dk2>
        <a:srgbClr val="830051"/>
      </a:dk2>
      <a:lt2>
        <a:srgbClr val="C7C2BA"/>
      </a:lt2>
      <a:accent1>
        <a:srgbClr val="4B306A"/>
      </a:accent1>
      <a:accent2>
        <a:srgbClr val="F0AB00"/>
      </a:accent2>
      <a:accent3>
        <a:srgbClr val="FFFFFF"/>
      </a:accent3>
      <a:accent4>
        <a:srgbClr val="000000"/>
      </a:accent4>
      <a:accent5>
        <a:srgbClr val="C7C2BA"/>
      </a:accent5>
      <a:accent6>
        <a:srgbClr val="D99B00"/>
      </a:accent6>
      <a:hlink>
        <a:srgbClr val="7AB800"/>
      </a:hlink>
      <a:folHlink>
        <a:srgbClr val="00ADD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lnDef>
  </a:objectDefaults>
  <a:extraClrSchemeLst>
    <a:extraClrScheme>
      <a:clrScheme name="AstraZeneca">
        <a:dk1>
          <a:srgbClr val="000000"/>
        </a:dk1>
        <a:lt1>
          <a:srgbClr val="FFFFFF"/>
        </a:lt1>
        <a:dk2>
          <a:srgbClr val="830051"/>
        </a:dk2>
        <a:lt2>
          <a:srgbClr val="C7C2BA"/>
        </a:lt2>
        <a:accent1>
          <a:srgbClr val="4B306A"/>
        </a:accent1>
        <a:accent2>
          <a:srgbClr val="F0AB00"/>
        </a:accent2>
        <a:accent3>
          <a:srgbClr val="FFFFFF"/>
        </a:accent3>
        <a:accent4>
          <a:srgbClr val="000000"/>
        </a:accent4>
        <a:accent5>
          <a:srgbClr val="C7C2BA"/>
        </a:accent5>
        <a:accent6>
          <a:srgbClr val="D99B00"/>
        </a:accent6>
        <a:hlink>
          <a:srgbClr val="7AB800"/>
        </a:hlink>
        <a:folHlink>
          <a:srgbClr val="00ADD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Legibility Box Mulberry">
  <a:themeElements>
    <a:clrScheme name="AstraZeneca">
      <a:dk1>
        <a:srgbClr val="000000"/>
      </a:dk1>
      <a:lt1>
        <a:srgbClr val="FFFFFF"/>
      </a:lt1>
      <a:dk2>
        <a:srgbClr val="830051"/>
      </a:dk2>
      <a:lt2>
        <a:srgbClr val="C7C2BA"/>
      </a:lt2>
      <a:accent1>
        <a:srgbClr val="4B306A"/>
      </a:accent1>
      <a:accent2>
        <a:srgbClr val="F0AB00"/>
      </a:accent2>
      <a:accent3>
        <a:srgbClr val="FFFFFF"/>
      </a:accent3>
      <a:accent4>
        <a:srgbClr val="000000"/>
      </a:accent4>
      <a:accent5>
        <a:srgbClr val="C7C2BA"/>
      </a:accent5>
      <a:accent6>
        <a:srgbClr val="D99B00"/>
      </a:accent6>
      <a:hlink>
        <a:srgbClr val="7AB800"/>
      </a:hlink>
      <a:folHlink>
        <a:srgbClr val="00ADD0"/>
      </a:folHlink>
    </a:clrScheme>
    <a:fontScheme name="4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lnDef>
  </a:objectDefaults>
  <a:extraClrSchemeLst>
    <a:extraClrScheme>
      <a:clrScheme name="AstraZeneca">
        <a:dk1>
          <a:srgbClr val="000000"/>
        </a:dk1>
        <a:lt1>
          <a:srgbClr val="FFFFFF"/>
        </a:lt1>
        <a:dk2>
          <a:srgbClr val="830051"/>
        </a:dk2>
        <a:lt2>
          <a:srgbClr val="C7C2BA"/>
        </a:lt2>
        <a:accent1>
          <a:srgbClr val="4B306A"/>
        </a:accent1>
        <a:accent2>
          <a:srgbClr val="F0AB00"/>
        </a:accent2>
        <a:accent3>
          <a:srgbClr val="FFFFFF"/>
        </a:accent3>
        <a:accent4>
          <a:srgbClr val="000000"/>
        </a:accent4>
        <a:accent5>
          <a:srgbClr val="C7C2BA"/>
        </a:accent5>
        <a:accent6>
          <a:srgbClr val="D99B00"/>
        </a:accent6>
        <a:hlink>
          <a:srgbClr val="7AB800"/>
        </a:hlink>
        <a:folHlink>
          <a:srgbClr val="00ADD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Legibility Box Grey">
  <a:themeElements>
    <a:clrScheme name="AstraZeneca">
      <a:dk1>
        <a:srgbClr val="000000"/>
      </a:dk1>
      <a:lt1>
        <a:srgbClr val="FFFFFF"/>
      </a:lt1>
      <a:dk2>
        <a:srgbClr val="830051"/>
      </a:dk2>
      <a:lt2>
        <a:srgbClr val="C7C2BA"/>
      </a:lt2>
      <a:accent1>
        <a:srgbClr val="4B306A"/>
      </a:accent1>
      <a:accent2>
        <a:srgbClr val="F0AB00"/>
      </a:accent2>
      <a:accent3>
        <a:srgbClr val="FFFFFF"/>
      </a:accent3>
      <a:accent4>
        <a:srgbClr val="000000"/>
      </a:accent4>
      <a:accent5>
        <a:srgbClr val="C7C2BA"/>
      </a:accent5>
      <a:accent6>
        <a:srgbClr val="D99B00"/>
      </a:accent6>
      <a:hlink>
        <a:srgbClr val="7AB800"/>
      </a:hlink>
      <a:folHlink>
        <a:srgbClr val="00ADD0"/>
      </a:folHlink>
    </a:clrScheme>
    <a:fontScheme name="5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lnDef>
  </a:objectDefaults>
  <a:extraClrSchemeLst>
    <a:extraClrScheme>
      <a:clrScheme name="AstraZeneca">
        <a:dk1>
          <a:srgbClr val="000000"/>
        </a:dk1>
        <a:lt1>
          <a:srgbClr val="FFFFFF"/>
        </a:lt1>
        <a:dk2>
          <a:srgbClr val="830051"/>
        </a:dk2>
        <a:lt2>
          <a:srgbClr val="C7C2BA"/>
        </a:lt2>
        <a:accent1>
          <a:srgbClr val="4B306A"/>
        </a:accent1>
        <a:accent2>
          <a:srgbClr val="F0AB00"/>
        </a:accent2>
        <a:accent3>
          <a:srgbClr val="FFFFFF"/>
        </a:accent3>
        <a:accent4>
          <a:srgbClr val="000000"/>
        </a:accent4>
        <a:accent5>
          <a:srgbClr val="C7C2BA"/>
        </a:accent5>
        <a:accent6>
          <a:srgbClr val="D99B00"/>
        </a:accent6>
        <a:hlink>
          <a:srgbClr val="7AB800"/>
        </a:hlink>
        <a:folHlink>
          <a:srgbClr val="00ADD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307</TotalTime>
  <Words>2255</Words>
  <Application>Microsoft Office PowerPoint</Application>
  <PresentationFormat>On-screen Show (4:3)</PresentationFormat>
  <Paragraphs>486</Paragraphs>
  <Slides>30</Slides>
  <Notes>8</Notes>
  <HiddenSlides>0</HiddenSlides>
  <MMClips>0</MMClips>
  <ScaleCrop>false</ScaleCrop>
  <HeadingPairs>
    <vt:vector size="8" baseType="variant">
      <vt:variant>
        <vt:lpstr>Fonts Used</vt:lpstr>
      </vt:variant>
      <vt:variant>
        <vt:i4>6</vt:i4>
      </vt:variant>
      <vt:variant>
        <vt:lpstr>Theme</vt:lpstr>
      </vt:variant>
      <vt:variant>
        <vt:i4>7</vt:i4>
      </vt:variant>
      <vt:variant>
        <vt:lpstr>Embedded OLE Servers</vt:lpstr>
      </vt:variant>
      <vt:variant>
        <vt:i4>2</vt:i4>
      </vt:variant>
      <vt:variant>
        <vt:lpstr>Slide Titles</vt:lpstr>
      </vt:variant>
      <vt:variant>
        <vt:i4>30</vt:i4>
      </vt:variant>
    </vt:vector>
  </HeadingPairs>
  <TitlesOfParts>
    <vt:vector size="45" baseType="lpstr">
      <vt:lpstr>ＭＳ Ｐゴシック</vt:lpstr>
      <vt:lpstr>Arial</vt:lpstr>
      <vt:lpstr>Calibri</vt:lpstr>
      <vt:lpstr>Symbol</vt:lpstr>
      <vt:lpstr>Times New Roman</vt:lpstr>
      <vt:lpstr>Wingdings</vt:lpstr>
      <vt:lpstr>Blank</vt:lpstr>
      <vt:lpstr>Divider Mulberry</vt:lpstr>
      <vt:lpstr>Divider Purple</vt:lpstr>
      <vt:lpstr>Divider Gold</vt:lpstr>
      <vt:lpstr>Divider White</vt:lpstr>
      <vt:lpstr>Legibility Box Mulberry</vt:lpstr>
      <vt:lpstr>Legibility Box Grey</vt:lpstr>
      <vt:lpstr>Chart</vt:lpstr>
      <vt:lpstr>Photo Editor Photo</vt:lpstr>
      <vt:lpstr>Adaptive Trial Designs</vt:lpstr>
      <vt:lpstr>Overview</vt:lpstr>
      <vt:lpstr>The Development Programme</vt:lpstr>
      <vt:lpstr>Some Context</vt:lpstr>
      <vt:lpstr>Considerations for a development programme</vt:lpstr>
      <vt:lpstr>Overview of programme</vt:lpstr>
      <vt:lpstr>Adaptive study design</vt:lpstr>
      <vt:lpstr>Type I Error</vt:lpstr>
      <vt:lpstr>Stallard /Todd Approach to analysis used</vt:lpstr>
      <vt:lpstr>Small inflation of alpha in worst case   PII performed at 5% of PIII events</vt:lpstr>
      <vt:lpstr>Offset by futility analysis   PII performed at 5% of PIII events</vt:lpstr>
      <vt:lpstr>An aside - why futility reduces alpha  Some statistically significant PIII paths removed at PII*</vt:lpstr>
      <vt:lpstr>More importantly-   Firewalls &amp; GO/NO GO criteria</vt:lpstr>
      <vt:lpstr>Who should be unblinded to the PII data?</vt:lpstr>
      <vt:lpstr>Our approach</vt:lpstr>
      <vt:lpstr>EOPII Decision Grid –  Thresholds determined on the basis of a predictive power calculation</vt:lpstr>
      <vt:lpstr>What happened?</vt:lpstr>
      <vt:lpstr>PFS data from 2nd line PII trial available Jan08</vt:lpstr>
      <vt:lpstr>EOPII Decision Grid made more stringent  </vt:lpstr>
      <vt:lpstr>Well, what happened?</vt:lpstr>
      <vt:lpstr>So who knew what?</vt:lpstr>
      <vt:lpstr>Press release to investment community – Feb08</vt:lpstr>
      <vt:lpstr>Final PFS data from Adaptive PIII trial </vt:lpstr>
      <vt:lpstr>Comparison of tolerability profile – relevant for non-inferiority assessment  Grade 3/4 AE &gt;5%</vt:lpstr>
      <vt:lpstr>PFS benefit demonstrated vs placebo However the OS improvement was not statistically significant</vt:lpstr>
      <vt:lpstr>What did we learn?</vt:lpstr>
      <vt:lpstr>The advantage in Response Rate* seen at the EOPII was not replicated at trial completion </vt:lpstr>
      <vt:lpstr>Should we expect the effect to shrink – even after a randomised, d-blind PII?</vt:lpstr>
      <vt:lpstr>Ability to adapt more limited in adaptive trials!!  Some evidence that PIII investigators, with less patient experience were not as successful at managing tolerability  Cannot amend protocol to learn from toxicity management</vt:lpstr>
      <vt:lpstr>What we learnt on seamless PII/III adaptive designs</vt:lpstr>
    </vt:vector>
  </TitlesOfParts>
  <Company>AstraZeneca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Adaptive Trial Designs</dc:title>
  <dc:creator>andrew stone</dc:creator>
  <dc:description>For both external and internal use</dc:description>
  <cp:lastModifiedBy>Andy Stone</cp:lastModifiedBy>
  <cp:revision>72</cp:revision>
  <dcterms:created xsi:type="dcterms:W3CDTF">2012-04-25T11:55:51Z</dcterms:created>
  <dcterms:modified xsi:type="dcterms:W3CDTF">2016-06-29T19:25:55Z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1.4</vt:lpwstr>
  </property>
</Properties>
</file>